
<file path=[Content_Types].xml><?xml version="1.0" encoding="utf-8"?>
<Types xmlns="http://schemas.openxmlformats.org/package/2006/content-types">
  <Default Extension="wdp" ContentType="image/vnd.ms-photo"/>
  <Default Extension="jpeg" ContentType="image/jpeg"/>
  <Default Extension="png" ContentType="image/png"/>
  <Default Extension="gif" ContentType="image/gi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1" r:id="rId3"/>
    <p:sldMasterId id="2147483673" r:id="rId4"/>
    <p:sldMasterId id="2147483685" r:id="rId5"/>
  </p:sldMasterIdLst>
  <p:notesMasterIdLst>
    <p:notesMasterId r:id="rId10"/>
  </p:notesMasterIdLst>
  <p:sldIdLst>
    <p:sldId id="1972" r:id="rId6"/>
    <p:sldId id="1936" r:id="rId7"/>
    <p:sldId id="1937" r:id="rId8"/>
    <p:sldId id="1943" r:id="rId9"/>
    <p:sldId id="1949" r:id="rId11"/>
    <p:sldId id="1945" r:id="rId12"/>
    <p:sldId id="1956" r:id="rId13"/>
    <p:sldId id="1952" r:id="rId14"/>
    <p:sldId id="1953" r:id="rId15"/>
    <p:sldId id="1954" r:id="rId16"/>
    <p:sldId id="1958" r:id="rId17"/>
    <p:sldId id="1959" r:id="rId18"/>
    <p:sldId id="1955" r:id="rId19"/>
    <p:sldId id="1962" r:id="rId20"/>
    <p:sldId id="1951" r:id="rId21"/>
    <p:sldId id="1963" r:id="rId22"/>
    <p:sldId id="1947" r:id="rId23"/>
    <p:sldId id="1948" r:id="rId24"/>
    <p:sldId id="1946" r:id="rId25"/>
    <p:sldId id="1973" r:id="rId26"/>
    <p:sldId id="1964" r:id="rId27"/>
    <p:sldId id="1960" r:id="rId28"/>
    <p:sldId id="1944" r:id="rId29"/>
  </p:sldIdLst>
  <p:sldSz cx="12192000" cy="6858000"/>
  <p:notesSz cx="6858000" cy="9144000"/>
  <p:embeddedFontLst>
    <p:embeddedFont>
      <p:font typeface="微软雅黑" panose="020B0503020204020204" charset="-122"/>
      <p:regular r:id="rId34"/>
    </p:embeddedFont>
    <p:embeddedFont>
      <p:font typeface="Calibri" panose="020F0502020204030204" charset="0"/>
      <p:regular r:id="rId35"/>
      <p:bold r:id="rId36"/>
      <p:italic r:id="rId37"/>
      <p:boldItalic r:id="rId38"/>
    </p:embeddedFont>
    <p:embeddedFont>
      <p:font typeface="黑体" panose="02010609060101010101" charset="-122"/>
      <p:regular r:id="rId39"/>
    </p:embeddedFont>
    <p:embeddedFont>
      <p:font typeface="Calibri" panose="020F0502020204030204"/>
      <p:regular r:id="rId40"/>
      <p:bold r:id="rId41"/>
      <p:italic r:id="rId42"/>
      <p:boldItalic r:id="rId43"/>
    </p:embeddedFont>
    <p:embeddedFont>
      <p:font typeface="Calibri Light" panose="020F0302020204030204" charset="0"/>
      <p:regular r:id="rId44"/>
      <p:italic r:id="rId45"/>
    </p:embeddedFont>
    <p:embeddedFont>
      <p:font typeface="等线" panose="02010600030101010101" charset="-122"/>
      <p:regular r:id="rId46"/>
    </p:embeddedFont>
    <p:embeddedFont>
      <p:font typeface="等线 Light" panose="02010600030101010101" charset="-122"/>
      <p:regular r:id="rId47"/>
    </p:embeddedFont>
    <p:embeddedFont>
      <p:font typeface="华文新魏" panose="02010800040101010101" pitchFamily="2" charset="-122"/>
      <p:regular r:id="rId4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0248" initials="1" lastIdx="0" clrIdx="0"/>
  <p:cmAuthor id="2" name="作者" initials="作" lastIdx="0" clrIdx="1"/>
  <p:cmAuthor id="3" name="li jun" initials="l" lastIdx="0" clrIdx="0"/>
  <p:cmAuthor id="4" name="Mia Vida Villanueva" initials="M" lastIdx="0" clrIdx="0"/>
  <p:cmAuthor id="5" name="1206988966@qq.com" initials="1" lastIdx="0" clrIdx="2"/>
  <p:cmAuthor id="6" name="姜伟光" initials="姜" lastIdx="0" clrIdx="0"/>
  <p:cmAuthor id="7" name="Administrator" initials="A" lastIdx="0" clrIdx="3"/>
  <p:cmAuthor id="8" name="宋洁然" initials="宋" lastIdx="0" clrIdx="1"/>
  <p:cmAuthor id="9" name="ming qiu" initials="m" lastIdx="0" clrIdx="1"/>
  <p:cmAuthor id="0" name="user" initials="" lastIdx="0" clrIdx="0"/>
  <p:cmAuthor id="10" name="未知用户4" initials="未" lastIdx="0" clrIdx="0"/>
  <p:cmAuthor id="11" name="Admin" initials="A" lastIdx="0" clrIdx="0"/>
  <p:cmAuthor id="13" name="CommUser" initials="C" lastIdx="0" clrIdx="0"/>
  <p:cmAuthor id="14" name="zq" initials="z" lastIdx="0" clrIdx="0"/>
  <p:cmAuthor id="15" name="viola_yang" initials="v" lastIdx="0" clrIdx="0"/>
  <p:cmAuthor id="16" name="志龙 姜" initials="志" lastIdx="0" clrIdx="0"/>
  <p:cmAuthor id="17" name="SHMILY" initials="S" lastIdx="0" clrIdx="0"/>
  <p:cmAuthor id="18" name="admin" initials="a" lastIdx="0" clrIdx="0"/>
  <p:cmAuthor id="19" name="Tracy Chen" initials="T" lastIdx="0" clrIdx="0"/>
  <p:cmAuthor id="20" name="dongwc0205" initials="d" lastIdx="0" clrIdx="15"/>
  <p:cmAuthor id="21" name="Hi_ Young" initials="H" lastIdx="0" clrIdx="0"/>
  <p:cmAuthor id="22" name="pangyt" initials="p" lastIdx="0" clrIdx="0"/>
  <p:cmAuthor id="23" name="easonyoun" initials="e" lastIdx="0" clrIdx="0"/>
  <p:cmAuthor id="24" name="zhouyangfan" initials="z" lastIdx="0" clrIdx="0"/>
  <p:cmAuthor id="25" name="tplife" initials="t" lastIdx="0" clrIdx="0"/>
  <p:cmAuthor id="26" name="??" initials="?" lastIdx="0" clrIdx="0"/>
  <p:cmAuthor id="12" name="12279" initials="1" lastIdx="1" clrIdx="11"/>
  <p:cmAuthor id="1483810881" name="WPS_1679281038" initials="W" lastIdx="0" clrIdx="2"/>
  <p:cmAuthor id="2001" name="骆倩怡_Znauj26B" initials="authorId_382814100" lastIdx="0" clrIdx="0"/>
  <p:cmAuthor id="30" name="1875839796@qq.com" initials="" lastIdx="0" clrIdx="29"/>
  <p:cmAuthor id="31" name="熊仪_aYju7RJj" initials="熊" lastIdx="0" clrIdx="30"/>
  <p:cmAuthor id="32" name="yifei" initials="y" lastIdx="0" clrIdx="31"/>
  <p:cmAuthor id="33" name="kingsoft" initials="k" lastIdx="0" clrIdx="32"/>
  <p:cmAuthor id="34" name="ADMIN" initials="A" lastIdx="0" clrIdx="33"/>
  <p:cmAuthor id="35" name="zhouzean" initials="z" lastIdx="0" clrIdx="34"/>
  <p:cmAuthor id="36" name="李鹏飞_6bQfzI3a" initials="李" lastIdx="0" clrIdx="35"/>
  <p:cmAuthor id="37" name="李晓菲_MZFnUzi6" initials="李" lastIdx="0" clrIdx="36"/>
  <p:cmAuthor id="38" name="小珞_QjMfU7FR" initials="小" lastIdx="0" clrIdx="37"/>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9F80BC"/>
    <a:srgbClr val="D8C7E5"/>
    <a:srgbClr val="1E0D2B"/>
    <a:srgbClr val="FFFFFF"/>
    <a:srgbClr val="720000"/>
    <a:srgbClr val="9A0000"/>
    <a:srgbClr val="803D1A"/>
    <a:srgbClr val="7B8088"/>
    <a:srgbClr val="AE8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3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8" Type="http://schemas.openxmlformats.org/officeDocument/2006/relationships/font" Target="fonts/font15.fntdata"/><Relationship Id="rId47" Type="http://schemas.openxmlformats.org/officeDocument/2006/relationships/font" Target="fonts/font14.fntdata"/><Relationship Id="rId46" Type="http://schemas.openxmlformats.org/officeDocument/2006/relationships/font" Target="fonts/font13.fntdata"/><Relationship Id="rId45" Type="http://schemas.openxmlformats.org/officeDocument/2006/relationships/font" Target="fonts/font12.fntdata"/><Relationship Id="rId44" Type="http://schemas.openxmlformats.org/officeDocument/2006/relationships/font" Target="fonts/font11.fntdata"/><Relationship Id="rId43" Type="http://schemas.openxmlformats.org/officeDocument/2006/relationships/font" Target="fonts/font10.fntdata"/><Relationship Id="rId42" Type="http://schemas.openxmlformats.org/officeDocument/2006/relationships/font" Target="fonts/font9.fntdata"/><Relationship Id="rId41" Type="http://schemas.openxmlformats.org/officeDocument/2006/relationships/font" Target="fonts/font8.fntdata"/><Relationship Id="rId40" Type="http://schemas.openxmlformats.org/officeDocument/2006/relationships/font" Target="fonts/font7.fntdata"/><Relationship Id="rId4" Type="http://schemas.openxmlformats.org/officeDocument/2006/relationships/slideMaster" Target="slideMasters/slideMaster3.xml"/><Relationship Id="rId39" Type="http://schemas.openxmlformats.org/officeDocument/2006/relationships/font" Target="fonts/font6.fntdata"/><Relationship Id="rId38" Type="http://schemas.openxmlformats.org/officeDocument/2006/relationships/font" Target="fonts/font5.fntdata"/><Relationship Id="rId37" Type="http://schemas.openxmlformats.org/officeDocument/2006/relationships/font" Target="fonts/font4.fntdata"/><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0965" indent="0" algn="ctr">
              <a:buNone/>
              <a:defRPr sz="1600"/>
            </a:lvl4pPr>
            <a:lvl5pPr marL="1828165"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sp>
        <p:nvSpPr>
          <p:cNvPr id="2" name="圆角矩形 11"/>
          <p:cNvSpPr/>
          <p:nvPr userDrawn="1"/>
        </p:nvSpPr>
        <p:spPr>
          <a:xfrm rot="2603202">
            <a:off x="336606" y="165885"/>
            <a:ext cx="470229" cy="470228"/>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
        <p:nvSpPr>
          <p:cNvPr id="3" name="Line 9"/>
          <p:cNvSpPr>
            <a:spLocks noChangeShapeType="1"/>
          </p:cNvSpPr>
          <p:nvPr userDrawn="1"/>
        </p:nvSpPr>
        <p:spPr bwMode="auto">
          <a:xfrm>
            <a:off x="805839" y="695491"/>
            <a:ext cx="11387572" cy="0"/>
          </a:xfrm>
          <a:prstGeom prst="line">
            <a:avLst/>
          </a:prstGeom>
          <a:ln w="28575">
            <a:gradFill>
              <a:gsLst>
                <a:gs pos="0">
                  <a:schemeClr val="tx1">
                    <a:lumMod val="35000"/>
                    <a:lumOff val="65000"/>
                  </a:schemeClr>
                </a:gs>
                <a:gs pos="100000">
                  <a:schemeClr val="bg1"/>
                </a:gs>
              </a:gsLst>
              <a:lin ang="5400000" scaled="0"/>
            </a:gradFill>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121920" tIns="60961" rIns="121920" bIns="60961" numCol="1" anchor="t" anchorCtr="0" compatLnSpc="1"/>
          <a:lstStyle/>
          <a:p>
            <a:pPr>
              <a:lnSpc>
                <a:spcPct val="120000"/>
              </a:lnSpc>
            </a:pPr>
            <a:endParaRPr lang="zh-CN" altLang="en-US" sz="3200">
              <a:solidFill>
                <a:schemeClr val="tx2"/>
              </a:solidFill>
              <a:latin typeface="微软雅黑" panose="020B0503020204020204" charset="-122"/>
              <a:ea typeface="微软雅黑" panose="020B0503020204020204" charset="-122"/>
            </a:endParaRPr>
          </a:p>
        </p:txBody>
      </p:sp>
      <p:sp>
        <p:nvSpPr>
          <p:cNvPr id="4" name="圆角矩形 13"/>
          <p:cNvSpPr/>
          <p:nvPr userDrawn="1"/>
        </p:nvSpPr>
        <p:spPr>
          <a:xfrm rot="2634344">
            <a:off x="551426" y="237849"/>
            <a:ext cx="410548" cy="410548"/>
          </a:xfrm>
          <a:prstGeom prst="roundRect">
            <a:avLst/>
          </a:prstGeom>
          <a:solidFill>
            <a:schemeClr val="accent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600" advClick="0" advTm="5000">
        <p14:prism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8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页-1">
    <p:spTree>
      <p:nvGrpSpPr>
        <p:cNvPr id="1" name=""/>
        <p:cNvGrpSpPr/>
        <p:nvPr/>
      </p:nvGrpSpPr>
      <p:grpSpPr>
        <a:xfrm>
          <a:off x="0" y="0"/>
          <a:ext cx="0" cy="0"/>
          <a:chOff x="0" y="0"/>
          <a:chExt cx="0" cy="0"/>
        </a:xfrm>
      </p:grpSpPr>
      <p:sp>
        <p:nvSpPr>
          <p:cNvPr id="2" name="圆角矩形 11"/>
          <p:cNvSpPr/>
          <p:nvPr userDrawn="1"/>
        </p:nvSpPr>
        <p:spPr>
          <a:xfrm rot="2603202">
            <a:off x="336606" y="165885"/>
            <a:ext cx="470229" cy="470228"/>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
        <p:nvSpPr>
          <p:cNvPr id="3" name="Line 9"/>
          <p:cNvSpPr>
            <a:spLocks noChangeShapeType="1"/>
          </p:cNvSpPr>
          <p:nvPr userDrawn="1"/>
        </p:nvSpPr>
        <p:spPr bwMode="auto">
          <a:xfrm>
            <a:off x="805839" y="695491"/>
            <a:ext cx="11387572" cy="0"/>
          </a:xfrm>
          <a:prstGeom prst="line">
            <a:avLst/>
          </a:prstGeom>
          <a:ln w="28575">
            <a:gradFill>
              <a:gsLst>
                <a:gs pos="0">
                  <a:schemeClr val="tx1">
                    <a:lumMod val="35000"/>
                    <a:lumOff val="65000"/>
                  </a:schemeClr>
                </a:gs>
                <a:gs pos="100000">
                  <a:schemeClr val="bg1"/>
                </a:gs>
              </a:gsLst>
              <a:lin ang="5400000" scaled="0"/>
            </a:gradFill>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121920" tIns="60961" rIns="121920" bIns="60961" numCol="1" anchor="t" anchorCtr="0" compatLnSpc="1"/>
          <a:lstStyle/>
          <a:p>
            <a:pPr>
              <a:lnSpc>
                <a:spcPct val="120000"/>
              </a:lnSpc>
            </a:pPr>
            <a:endParaRPr lang="zh-CN" altLang="en-US" sz="3200">
              <a:solidFill>
                <a:schemeClr val="tx2"/>
              </a:solidFill>
              <a:latin typeface="微软雅黑" panose="020B0503020204020204" charset="-122"/>
              <a:ea typeface="微软雅黑" panose="020B0503020204020204" charset="-122"/>
            </a:endParaRPr>
          </a:p>
        </p:txBody>
      </p:sp>
      <p:sp>
        <p:nvSpPr>
          <p:cNvPr id="4" name="圆角矩形 13"/>
          <p:cNvSpPr/>
          <p:nvPr userDrawn="1"/>
        </p:nvSpPr>
        <p:spPr>
          <a:xfrm rot="2634344">
            <a:off x="551426" y="237849"/>
            <a:ext cx="410548" cy="410548"/>
          </a:xfrm>
          <a:prstGeom prst="roundRect">
            <a:avLst/>
          </a:prstGeom>
          <a:solidFill>
            <a:schemeClr val="accent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250" advClick="0" advTm="5000">
        <p14:switch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8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页-1">
    <p:spTree>
      <p:nvGrpSpPr>
        <p:cNvPr id="1" name=""/>
        <p:cNvGrpSpPr/>
        <p:nvPr/>
      </p:nvGrpSpPr>
      <p:grpSpPr>
        <a:xfrm>
          <a:off x="0" y="0"/>
          <a:ext cx="0" cy="0"/>
          <a:chOff x="0" y="0"/>
          <a:chExt cx="0" cy="0"/>
        </a:xfrm>
      </p:grpSpPr>
      <p:sp>
        <p:nvSpPr>
          <p:cNvPr id="2" name="圆角矩形 11"/>
          <p:cNvSpPr/>
          <p:nvPr userDrawn="1"/>
        </p:nvSpPr>
        <p:spPr>
          <a:xfrm rot="2603202">
            <a:off x="336606" y="165885"/>
            <a:ext cx="470229" cy="470228"/>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
        <p:nvSpPr>
          <p:cNvPr id="3" name="Line 9"/>
          <p:cNvSpPr>
            <a:spLocks noChangeShapeType="1"/>
          </p:cNvSpPr>
          <p:nvPr userDrawn="1"/>
        </p:nvSpPr>
        <p:spPr bwMode="auto">
          <a:xfrm>
            <a:off x="805839" y="695491"/>
            <a:ext cx="11387572" cy="0"/>
          </a:xfrm>
          <a:prstGeom prst="line">
            <a:avLst/>
          </a:prstGeom>
          <a:ln w="28575">
            <a:gradFill>
              <a:gsLst>
                <a:gs pos="0">
                  <a:schemeClr val="tx1">
                    <a:lumMod val="35000"/>
                    <a:lumOff val="65000"/>
                  </a:schemeClr>
                </a:gs>
                <a:gs pos="100000">
                  <a:schemeClr val="bg1"/>
                </a:gs>
              </a:gsLst>
              <a:lin ang="5400000" scaled="0"/>
            </a:gradFill>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121920" tIns="60961" rIns="121920" bIns="60961" numCol="1" anchor="t" anchorCtr="0" compatLnSpc="1"/>
          <a:lstStyle/>
          <a:p>
            <a:pPr>
              <a:lnSpc>
                <a:spcPct val="120000"/>
              </a:lnSpc>
            </a:pPr>
            <a:endParaRPr lang="zh-CN" altLang="en-US" sz="3200">
              <a:solidFill>
                <a:schemeClr val="tx2"/>
              </a:solidFill>
              <a:latin typeface="微软雅黑" panose="020B0503020204020204" charset="-122"/>
              <a:ea typeface="微软雅黑" panose="020B0503020204020204" charset="-122"/>
            </a:endParaRPr>
          </a:p>
        </p:txBody>
      </p:sp>
      <p:sp>
        <p:nvSpPr>
          <p:cNvPr id="4" name="圆角矩形 13"/>
          <p:cNvSpPr/>
          <p:nvPr userDrawn="1"/>
        </p:nvSpPr>
        <p:spPr>
          <a:xfrm rot="2634344">
            <a:off x="551426" y="237849"/>
            <a:ext cx="410548" cy="410548"/>
          </a:xfrm>
          <a:prstGeom prst="roundRect">
            <a:avLst/>
          </a:prstGeom>
          <a:solidFill>
            <a:schemeClr val="accent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250" advClick="0" advTm="5000">
        <p14:flip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8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内页-1">
    <p:spTree>
      <p:nvGrpSpPr>
        <p:cNvPr id="1" name=""/>
        <p:cNvGrpSpPr/>
        <p:nvPr/>
      </p:nvGrpSpPr>
      <p:grpSpPr>
        <a:xfrm>
          <a:off x="0" y="0"/>
          <a:ext cx="0" cy="0"/>
          <a:chOff x="0" y="0"/>
          <a:chExt cx="0" cy="0"/>
        </a:xfrm>
      </p:grpSpPr>
      <p:sp>
        <p:nvSpPr>
          <p:cNvPr id="2" name="圆角矩形 11"/>
          <p:cNvSpPr/>
          <p:nvPr userDrawn="1"/>
        </p:nvSpPr>
        <p:spPr>
          <a:xfrm rot="2603202">
            <a:off x="336606" y="165885"/>
            <a:ext cx="470229" cy="470228"/>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
        <p:nvSpPr>
          <p:cNvPr id="3" name="Line 9"/>
          <p:cNvSpPr>
            <a:spLocks noChangeShapeType="1"/>
          </p:cNvSpPr>
          <p:nvPr userDrawn="1"/>
        </p:nvSpPr>
        <p:spPr bwMode="auto">
          <a:xfrm>
            <a:off x="805839" y="695491"/>
            <a:ext cx="11387572" cy="0"/>
          </a:xfrm>
          <a:prstGeom prst="line">
            <a:avLst/>
          </a:prstGeom>
          <a:ln w="28575">
            <a:gradFill>
              <a:gsLst>
                <a:gs pos="0">
                  <a:schemeClr val="tx1">
                    <a:lumMod val="35000"/>
                    <a:lumOff val="65000"/>
                  </a:schemeClr>
                </a:gs>
                <a:gs pos="100000">
                  <a:schemeClr val="bg1"/>
                </a:gs>
              </a:gsLst>
              <a:lin ang="5400000" scaled="0"/>
            </a:gradFill>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vert="horz" wrap="square" lIns="121920" tIns="60961" rIns="121920" bIns="60961" numCol="1" anchor="t" anchorCtr="0" compatLnSpc="1"/>
          <a:lstStyle/>
          <a:p>
            <a:pPr>
              <a:lnSpc>
                <a:spcPct val="120000"/>
              </a:lnSpc>
            </a:pPr>
            <a:endParaRPr lang="zh-CN" altLang="en-US" sz="3200">
              <a:solidFill>
                <a:schemeClr val="tx2"/>
              </a:solidFill>
              <a:latin typeface="微软雅黑" panose="020B0503020204020204" charset="-122"/>
              <a:ea typeface="微软雅黑" panose="020B0503020204020204" charset="-122"/>
            </a:endParaRPr>
          </a:p>
        </p:txBody>
      </p:sp>
      <p:sp>
        <p:nvSpPr>
          <p:cNvPr id="4" name="圆角矩形 13"/>
          <p:cNvSpPr/>
          <p:nvPr userDrawn="1"/>
        </p:nvSpPr>
        <p:spPr>
          <a:xfrm rot="2634344">
            <a:off x="551426" y="237849"/>
            <a:ext cx="410548" cy="410548"/>
          </a:xfrm>
          <a:prstGeom prst="roundRect">
            <a:avLst/>
          </a:prstGeom>
          <a:solidFill>
            <a:schemeClr val="accent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20" tIns="60961" rIns="121920" bIns="60961" rtlCol="0" anchor="ctr"/>
          <a:lstStyle/>
          <a:p>
            <a:pPr algn="ct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8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lIns="121917" tIns="60958" rIns="121917" bIns="60958"/>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a:prstGeom prst="rect">
            <a:avLst/>
          </a:prstGeom>
        </p:spPr>
        <p:txBody>
          <a:bodyPr lIns="121917" tIns="60958" rIns="121917" bIns="60958"/>
          <a:lstStyle>
            <a:lvl1pPr>
              <a:defRPr/>
            </a:lvl1pPr>
          </a:lstStyle>
          <a:p>
            <a:fld id="{80F42DC0-2E3F-F440-A3AA-64F0AA1F84F2}" type="datetime1">
              <a:rPr lang="zh-CN" altLang="en-US"/>
            </a:fld>
            <a:endParaRPr lang="zh-CN" altLang="en-US" sz="1900">
              <a:solidFill>
                <a:schemeClr val="tx1"/>
              </a:solidFill>
            </a:endParaRPr>
          </a:p>
        </p:txBody>
      </p:sp>
      <p:sp>
        <p:nvSpPr>
          <p:cNvPr id="4" name="页脚占位符 3"/>
          <p:cNvSpPr>
            <a:spLocks noGrp="1"/>
          </p:cNvSpPr>
          <p:nvPr>
            <p:ph type="ftr" sz="quarter" idx="11"/>
          </p:nvPr>
        </p:nvSpPr>
        <p:spPr>
          <a:xfrm>
            <a:off x="4038600" y="6356351"/>
            <a:ext cx="4114800" cy="365125"/>
          </a:xfrm>
          <a:prstGeom prst="rect">
            <a:avLst/>
          </a:prstGeom>
        </p:spPr>
        <p:txBody>
          <a:bodyPr lIns="121917" tIns="60958" rIns="121917" bIns="60958"/>
          <a:lstStyle>
            <a:lvl1pPr>
              <a:defRPr/>
            </a:lvl1pPr>
          </a:lstStyle>
          <a:p>
            <a:endParaRPr lang="zh-CN" altLang="zh-CN"/>
          </a:p>
        </p:txBody>
      </p:sp>
      <p:sp>
        <p:nvSpPr>
          <p:cNvPr id="5" name="幻灯片编号占位符 4"/>
          <p:cNvSpPr>
            <a:spLocks noGrp="1"/>
          </p:cNvSpPr>
          <p:nvPr>
            <p:ph type="sldNum" sz="quarter" idx="12"/>
          </p:nvPr>
        </p:nvSpPr>
        <p:spPr>
          <a:xfrm>
            <a:off x="8610600" y="6356351"/>
            <a:ext cx="2743200" cy="365125"/>
          </a:xfrm>
          <a:prstGeom prst="rect">
            <a:avLst/>
          </a:prstGeom>
        </p:spPr>
        <p:txBody>
          <a:bodyPr lIns="121917" tIns="60958" rIns="121917" bIns="60958"/>
          <a:lstStyle>
            <a:lvl1pPr>
              <a:defRPr/>
            </a:lvl1pPr>
          </a:lstStyle>
          <a:p>
            <a:fld id="{C5FC99A0-26D8-5E4B-82FB-70809BCEE9F6}" type="slidenum">
              <a:rPr lang="zh-CN" altLang="en-US"/>
            </a:fld>
            <a:endParaRPr lang="zh-CN" altLang="en-US" sz="19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8" y="1535113"/>
            <a:ext cx="5389033"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0965" indent="0">
              <a:buNone/>
              <a:defRPr sz="1600">
                <a:solidFill>
                  <a:schemeClr val="tx1">
                    <a:tint val="75000"/>
                  </a:schemeClr>
                </a:solidFill>
              </a:defRPr>
            </a:lvl4pPr>
            <a:lvl5pPr marL="1828165"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49"/>
            <a:ext cx="4011084" cy="1162051"/>
          </a:xfrm>
          <a:prstGeom prst="rect">
            <a:avLst/>
          </a:prstGeo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a:prstGeom prst="rect">
            <a:avLst/>
          </a:prstGeo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7"/>
            <a:ext cx="7315200" cy="8048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EBA3B82-A7C2-4350-964A-B86F1CE825A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C178AD-6212-4FD1-A27C-53B1EDB173A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39826D-3D35-43DB-AC13-7FE6D50F14CD}" type="slidenum">
              <a:rPr lang="zh-CN" altLang="en-US" smtClean="0"/>
            </a:fld>
            <a:endParaRPr lang="zh-CN" altLang="en-US"/>
          </a:p>
        </p:txBody>
      </p:sp>
      <p:sp>
        <p:nvSpPr>
          <p:cNvPr id="5" name="文本框 4"/>
          <p:cNvSpPr txBox="1"/>
          <p:nvPr userDrawn="1"/>
        </p:nvSpPr>
        <p:spPr>
          <a:xfrm>
            <a:off x="6101715" y="1697990"/>
            <a:ext cx="4064000" cy="368300"/>
          </a:xfrm>
          <a:prstGeom prst="rect">
            <a:avLst/>
          </a:prstGeom>
          <a:noFill/>
        </p:spPr>
        <p:txBody>
          <a:bodyPr wrap="square" rtlCol="0">
            <a:sp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7D39618-264D-40B7-BFFC-7899F4CDF68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39826D-3D35-43DB-AC13-7FE6D50F14C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4" Type="http://schemas.openxmlformats.org/officeDocument/2006/relationships/theme" Target="../theme/theme3.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2" Type="http://schemas.openxmlformats.org/officeDocument/2006/relationships/theme" Target="../theme/theme4.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D39618-264D-40B7-BFFC-7899F4CDF68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39826D-3D35-43DB-AC13-7FE6D50F14C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cxnSp>
        <p:nvCxnSpPr>
          <p:cNvPr id="9" name="直接连接符 8"/>
          <p:cNvCxnSpPr/>
          <p:nvPr userDrawn="1"/>
        </p:nvCxnSpPr>
        <p:spPr>
          <a:xfrm>
            <a:off x="4847861" y="544100"/>
            <a:ext cx="7104789"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userDrawn="1"/>
        </p:nvGrpSpPr>
        <p:grpSpPr>
          <a:xfrm>
            <a:off x="861968" y="172516"/>
            <a:ext cx="3774964" cy="805031"/>
            <a:chOff x="903371" y="249943"/>
            <a:chExt cx="2831223" cy="679699"/>
          </a:xfrm>
        </p:grpSpPr>
        <p:sp>
          <p:nvSpPr>
            <p:cNvPr id="6" name="任意多边形 5"/>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 name="任意多边形 7"/>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C00000"/>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grpSp>
      <p:grpSp>
        <p:nvGrpSpPr>
          <p:cNvPr id="2" name="组合 1"/>
          <p:cNvGrpSpPr/>
          <p:nvPr userDrawn="1"/>
        </p:nvGrpSpPr>
        <p:grpSpPr>
          <a:xfrm>
            <a:off x="200787" y="63167"/>
            <a:ext cx="1212281" cy="952420"/>
            <a:chOff x="150590" y="47375"/>
            <a:chExt cx="909211" cy="714315"/>
          </a:xfrm>
        </p:grpSpPr>
        <p:grpSp>
          <p:nvGrpSpPr>
            <p:cNvPr id="13" name="组合 12"/>
            <p:cNvGrpSpPr/>
            <p:nvPr/>
          </p:nvGrpSpPr>
          <p:grpSpPr>
            <a:xfrm>
              <a:off x="179512" y="47375"/>
              <a:ext cx="714315" cy="714315"/>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anose="020B050302020402020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charset="-122"/>
                </a:endParaRPr>
              </a:p>
            </p:txBody>
          </p:sp>
        </p:grpSp>
        <p:sp>
          <p:nvSpPr>
            <p:cNvPr id="12" name="TextBox 11"/>
            <p:cNvSpPr txBox="1"/>
            <p:nvPr/>
          </p:nvSpPr>
          <p:spPr>
            <a:xfrm>
              <a:off x="150590" y="177242"/>
              <a:ext cx="909211" cy="407194"/>
            </a:xfrm>
            <a:prstGeom prst="rect">
              <a:avLst/>
            </a:prstGeom>
            <a:noFill/>
          </p:spPr>
          <p:txBody>
            <a:bodyPr wrap="square" rtlCol="0">
              <a:spAutoFit/>
            </a:bodyPr>
            <a:lstStyle/>
            <a:p>
              <a:r>
                <a:rPr lang="en-US" altLang="zh-CN" sz="2935" b="1">
                  <a:solidFill>
                    <a:srgbClr val="C00000"/>
                  </a:solidFill>
                  <a:latin typeface="Something Fishy" panose="020B0806030902050204" pitchFamily="34" charset="0"/>
                </a:rPr>
                <a:t>LOGO</a:t>
              </a:r>
              <a:endParaRPr lang="zh-CN" altLang="en-US" sz="2935" b="1">
                <a:solidFill>
                  <a:srgbClr val="C00000"/>
                </a:solidFill>
                <a:latin typeface="Something Fishy" panose="020B0806030902050204" pitchFamily="34" charset="0"/>
              </a:endParaRPr>
            </a:p>
          </p:txBody>
        </p:sp>
      </p:grpSp>
      <p:pic>
        <p:nvPicPr>
          <p:cNvPr id="23" name="图片 22"/>
          <p:cNvPicPr>
            <a:picLocks noChangeAspect="1"/>
          </p:cNvPicPr>
          <p:nvPr userDrawn="1"/>
        </p:nvPicPr>
        <p:blipFill rotWithShape="1">
          <a:blip r:embed="rId13" cstate="print"/>
          <a:srcRect/>
          <a:stretch>
            <a:fillRect/>
          </a:stretch>
        </p:blipFill>
        <p:spPr>
          <a:xfrm>
            <a:off x="239607" y="49107"/>
            <a:ext cx="992293" cy="949113"/>
          </a:xfrm>
          <a:prstGeom prst="rect">
            <a:avLst/>
          </a:prstGeom>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mc:Choice xmlns:p14="http://schemas.microsoft.com/office/powerpoint/2010/main" Requires="p14">
      <p:transition spd="slow" p14:dur="12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22" presetClass="entr" presetSubtype="2"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BA3B82-A7C2-4350-964A-B86F1CE825A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C178AD-6212-4FD1-A27C-53B1EDB173A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9" Type="http://schemas.openxmlformats.org/officeDocument/2006/relationships/tags" Target="../tags/tag589.xml"/><Relationship Id="rId86" Type="http://schemas.openxmlformats.org/officeDocument/2006/relationships/slideLayout" Target="../slideLayouts/slideLayout43.xml"/><Relationship Id="rId85" Type="http://schemas.openxmlformats.org/officeDocument/2006/relationships/image" Target="../media/image5.jpeg"/><Relationship Id="rId84" Type="http://schemas.openxmlformats.org/officeDocument/2006/relationships/image" Target="../media/image22.jpeg"/><Relationship Id="rId83" Type="http://schemas.openxmlformats.org/officeDocument/2006/relationships/tags" Target="../tags/tag663.xml"/><Relationship Id="rId82" Type="http://schemas.openxmlformats.org/officeDocument/2006/relationships/tags" Target="../tags/tag662.xml"/><Relationship Id="rId81" Type="http://schemas.openxmlformats.org/officeDocument/2006/relationships/tags" Target="../tags/tag661.xml"/><Relationship Id="rId80" Type="http://schemas.openxmlformats.org/officeDocument/2006/relationships/tags" Target="../tags/tag660.xml"/><Relationship Id="rId8" Type="http://schemas.openxmlformats.org/officeDocument/2006/relationships/tags" Target="../tags/tag588.xml"/><Relationship Id="rId79" Type="http://schemas.openxmlformats.org/officeDocument/2006/relationships/tags" Target="../tags/tag659.xml"/><Relationship Id="rId78" Type="http://schemas.openxmlformats.org/officeDocument/2006/relationships/tags" Target="../tags/tag658.xml"/><Relationship Id="rId77" Type="http://schemas.openxmlformats.org/officeDocument/2006/relationships/tags" Target="../tags/tag657.xml"/><Relationship Id="rId76" Type="http://schemas.openxmlformats.org/officeDocument/2006/relationships/tags" Target="../tags/tag656.xml"/><Relationship Id="rId75" Type="http://schemas.openxmlformats.org/officeDocument/2006/relationships/tags" Target="../tags/tag655.xml"/><Relationship Id="rId74" Type="http://schemas.openxmlformats.org/officeDocument/2006/relationships/tags" Target="../tags/tag654.xml"/><Relationship Id="rId73" Type="http://schemas.openxmlformats.org/officeDocument/2006/relationships/tags" Target="../tags/tag653.xml"/><Relationship Id="rId72" Type="http://schemas.openxmlformats.org/officeDocument/2006/relationships/tags" Target="../tags/tag652.xml"/><Relationship Id="rId71" Type="http://schemas.openxmlformats.org/officeDocument/2006/relationships/tags" Target="../tags/tag651.xml"/><Relationship Id="rId70" Type="http://schemas.openxmlformats.org/officeDocument/2006/relationships/tags" Target="../tags/tag650.xml"/><Relationship Id="rId7" Type="http://schemas.openxmlformats.org/officeDocument/2006/relationships/tags" Target="../tags/tag587.xml"/><Relationship Id="rId69" Type="http://schemas.openxmlformats.org/officeDocument/2006/relationships/tags" Target="../tags/tag649.xml"/><Relationship Id="rId68" Type="http://schemas.openxmlformats.org/officeDocument/2006/relationships/tags" Target="../tags/tag648.xml"/><Relationship Id="rId67" Type="http://schemas.openxmlformats.org/officeDocument/2006/relationships/tags" Target="../tags/tag647.xml"/><Relationship Id="rId66" Type="http://schemas.openxmlformats.org/officeDocument/2006/relationships/tags" Target="../tags/tag646.xml"/><Relationship Id="rId65" Type="http://schemas.openxmlformats.org/officeDocument/2006/relationships/tags" Target="../tags/tag645.xml"/><Relationship Id="rId64" Type="http://schemas.openxmlformats.org/officeDocument/2006/relationships/tags" Target="../tags/tag644.xml"/><Relationship Id="rId63" Type="http://schemas.openxmlformats.org/officeDocument/2006/relationships/tags" Target="../tags/tag643.xml"/><Relationship Id="rId62" Type="http://schemas.openxmlformats.org/officeDocument/2006/relationships/tags" Target="../tags/tag642.xml"/><Relationship Id="rId61" Type="http://schemas.openxmlformats.org/officeDocument/2006/relationships/tags" Target="../tags/tag641.xml"/><Relationship Id="rId60" Type="http://schemas.openxmlformats.org/officeDocument/2006/relationships/tags" Target="../tags/tag640.xml"/><Relationship Id="rId6" Type="http://schemas.openxmlformats.org/officeDocument/2006/relationships/tags" Target="../tags/tag586.xml"/><Relationship Id="rId59" Type="http://schemas.openxmlformats.org/officeDocument/2006/relationships/tags" Target="../tags/tag639.xml"/><Relationship Id="rId58" Type="http://schemas.openxmlformats.org/officeDocument/2006/relationships/tags" Target="../tags/tag638.xml"/><Relationship Id="rId57" Type="http://schemas.openxmlformats.org/officeDocument/2006/relationships/tags" Target="../tags/tag637.xml"/><Relationship Id="rId56" Type="http://schemas.openxmlformats.org/officeDocument/2006/relationships/tags" Target="../tags/tag636.xml"/><Relationship Id="rId55" Type="http://schemas.openxmlformats.org/officeDocument/2006/relationships/tags" Target="../tags/tag635.xml"/><Relationship Id="rId54" Type="http://schemas.openxmlformats.org/officeDocument/2006/relationships/tags" Target="../tags/tag634.xml"/><Relationship Id="rId53" Type="http://schemas.openxmlformats.org/officeDocument/2006/relationships/tags" Target="../tags/tag633.xml"/><Relationship Id="rId52" Type="http://schemas.openxmlformats.org/officeDocument/2006/relationships/tags" Target="../tags/tag632.xml"/><Relationship Id="rId51" Type="http://schemas.openxmlformats.org/officeDocument/2006/relationships/tags" Target="../tags/tag631.xml"/><Relationship Id="rId50" Type="http://schemas.openxmlformats.org/officeDocument/2006/relationships/tags" Target="../tags/tag630.xml"/><Relationship Id="rId5" Type="http://schemas.openxmlformats.org/officeDocument/2006/relationships/tags" Target="../tags/tag585.xml"/><Relationship Id="rId49" Type="http://schemas.openxmlformats.org/officeDocument/2006/relationships/tags" Target="../tags/tag629.xml"/><Relationship Id="rId48" Type="http://schemas.openxmlformats.org/officeDocument/2006/relationships/tags" Target="../tags/tag628.xml"/><Relationship Id="rId47" Type="http://schemas.openxmlformats.org/officeDocument/2006/relationships/tags" Target="../tags/tag627.xml"/><Relationship Id="rId46" Type="http://schemas.openxmlformats.org/officeDocument/2006/relationships/tags" Target="../tags/tag626.xml"/><Relationship Id="rId45" Type="http://schemas.openxmlformats.org/officeDocument/2006/relationships/tags" Target="../tags/tag625.xml"/><Relationship Id="rId44" Type="http://schemas.openxmlformats.org/officeDocument/2006/relationships/tags" Target="../tags/tag624.xml"/><Relationship Id="rId43" Type="http://schemas.openxmlformats.org/officeDocument/2006/relationships/tags" Target="../tags/tag623.xml"/><Relationship Id="rId42" Type="http://schemas.openxmlformats.org/officeDocument/2006/relationships/tags" Target="../tags/tag622.xml"/><Relationship Id="rId41" Type="http://schemas.openxmlformats.org/officeDocument/2006/relationships/tags" Target="../tags/tag621.xml"/><Relationship Id="rId40" Type="http://schemas.openxmlformats.org/officeDocument/2006/relationships/tags" Target="../tags/tag620.xml"/><Relationship Id="rId4" Type="http://schemas.openxmlformats.org/officeDocument/2006/relationships/image" Target="../media/image13.GIF"/><Relationship Id="rId39" Type="http://schemas.openxmlformats.org/officeDocument/2006/relationships/tags" Target="../tags/tag619.xml"/><Relationship Id="rId38" Type="http://schemas.openxmlformats.org/officeDocument/2006/relationships/tags" Target="../tags/tag618.xml"/><Relationship Id="rId37" Type="http://schemas.openxmlformats.org/officeDocument/2006/relationships/tags" Target="../tags/tag617.xml"/><Relationship Id="rId36" Type="http://schemas.openxmlformats.org/officeDocument/2006/relationships/tags" Target="../tags/tag616.xml"/><Relationship Id="rId35" Type="http://schemas.openxmlformats.org/officeDocument/2006/relationships/tags" Target="../tags/tag615.xml"/><Relationship Id="rId34" Type="http://schemas.openxmlformats.org/officeDocument/2006/relationships/tags" Target="../tags/tag614.xml"/><Relationship Id="rId33" Type="http://schemas.openxmlformats.org/officeDocument/2006/relationships/tags" Target="../tags/tag613.xml"/><Relationship Id="rId32" Type="http://schemas.openxmlformats.org/officeDocument/2006/relationships/tags" Target="../tags/tag612.xml"/><Relationship Id="rId31" Type="http://schemas.openxmlformats.org/officeDocument/2006/relationships/tags" Target="../tags/tag611.xml"/><Relationship Id="rId30" Type="http://schemas.openxmlformats.org/officeDocument/2006/relationships/tags" Target="../tags/tag610.xml"/><Relationship Id="rId3" Type="http://schemas.openxmlformats.org/officeDocument/2006/relationships/image" Target="../media/image12.GIF"/><Relationship Id="rId29" Type="http://schemas.openxmlformats.org/officeDocument/2006/relationships/tags" Target="../tags/tag609.xml"/><Relationship Id="rId28" Type="http://schemas.openxmlformats.org/officeDocument/2006/relationships/tags" Target="../tags/tag608.xml"/><Relationship Id="rId27" Type="http://schemas.openxmlformats.org/officeDocument/2006/relationships/tags" Target="../tags/tag607.xml"/><Relationship Id="rId26" Type="http://schemas.openxmlformats.org/officeDocument/2006/relationships/tags" Target="../tags/tag606.xml"/><Relationship Id="rId25" Type="http://schemas.openxmlformats.org/officeDocument/2006/relationships/tags" Target="../tags/tag605.xml"/><Relationship Id="rId24" Type="http://schemas.openxmlformats.org/officeDocument/2006/relationships/tags" Target="../tags/tag604.xml"/><Relationship Id="rId23" Type="http://schemas.openxmlformats.org/officeDocument/2006/relationships/tags" Target="../tags/tag603.xml"/><Relationship Id="rId22" Type="http://schemas.openxmlformats.org/officeDocument/2006/relationships/tags" Target="../tags/tag602.xml"/><Relationship Id="rId21" Type="http://schemas.openxmlformats.org/officeDocument/2006/relationships/tags" Target="../tags/tag601.xml"/><Relationship Id="rId20" Type="http://schemas.openxmlformats.org/officeDocument/2006/relationships/tags" Target="../tags/tag600.xml"/><Relationship Id="rId2" Type="http://schemas.openxmlformats.org/officeDocument/2006/relationships/image" Target="../media/image11.GIF"/><Relationship Id="rId19" Type="http://schemas.openxmlformats.org/officeDocument/2006/relationships/tags" Target="../tags/tag599.xml"/><Relationship Id="rId18" Type="http://schemas.openxmlformats.org/officeDocument/2006/relationships/tags" Target="../tags/tag598.xml"/><Relationship Id="rId17" Type="http://schemas.openxmlformats.org/officeDocument/2006/relationships/tags" Target="../tags/tag597.xml"/><Relationship Id="rId16" Type="http://schemas.openxmlformats.org/officeDocument/2006/relationships/tags" Target="../tags/tag596.xml"/><Relationship Id="rId15" Type="http://schemas.openxmlformats.org/officeDocument/2006/relationships/tags" Target="../tags/tag595.xml"/><Relationship Id="rId14" Type="http://schemas.openxmlformats.org/officeDocument/2006/relationships/tags" Target="../tags/tag594.xml"/><Relationship Id="rId13" Type="http://schemas.openxmlformats.org/officeDocument/2006/relationships/tags" Target="../tags/tag593.xml"/><Relationship Id="rId12" Type="http://schemas.openxmlformats.org/officeDocument/2006/relationships/tags" Target="../tags/tag592.xml"/><Relationship Id="rId11" Type="http://schemas.openxmlformats.org/officeDocument/2006/relationships/tags" Target="../tags/tag591.xml"/><Relationship Id="rId10" Type="http://schemas.openxmlformats.org/officeDocument/2006/relationships/tags" Target="../tags/tag590.xml"/><Relationship Id="rId1" Type="http://schemas.openxmlformats.org/officeDocument/2006/relationships/tags" Target="../tags/tag584.xml"/></Relationships>
</file>

<file path=ppt/slides/_rels/slide11.xml.rels><?xml version="1.0" encoding="UTF-8" standalone="yes"?>
<Relationships xmlns="http://schemas.openxmlformats.org/package/2006/relationships"><Relationship Id="rId9" Type="http://schemas.openxmlformats.org/officeDocument/2006/relationships/tags" Target="../tags/tag669.xml"/><Relationship Id="rId86" Type="http://schemas.openxmlformats.org/officeDocument/2006/relationships/slideLayout" Target="../slideLayouts/slideLayout43.xml"/><Relationship Id="rId85" Type="http://schemas.openxmlformats.org/officeDocument/2006/relationships/image" Target="../media/image5.jpeg"/><Relationship Id="rId84" Type="http://schemas.openxmlformats.org/officeDocument/2006/relationships/image" Target="../media/image23.png"/><Relationship Id="rId83" Type="http://schemas.openxmlformats.org/officeDocument/2006/relationships/tags" Target="../tags/tag743.xml"/><Relationship Id="rId82" Type="http://schemas.openxmlformats.org/officeDocument/2006/relationships/tags" Target="../tags/tag742.xml"/><Relationship Id="rId81" Type="http://schemas.openxmlformats.org/officeDocument/2006/relationships/tags" Target="../tags/tag741.xml"/><Relationship Id="rId80" Type="http://schemas.openxmlformats.org/officeDocument/2006/relationships/tags" Target="../tags/tag740.xml"/><Relationship Id="rId8" Type="http://schemas.openxmlformats.org/officeDocument/2006/relationships/tags" Target="../tags/tag668.xml"/><Relationship Id="rId79" Type="http://schemas.openxmlformats.org/officeDocument/2006/relationships/tags" Target="../tags/tag739.xml"/><Relationship Id="rId78" Type="http://schemas.openxmlformats.org/officeDocument/2006/relationships/tags" Target="../tags/tag738.xml"/><Relationship Id="rId77" Type="http://schemas.openxmlformats.org/officeDocument/2006/relationships/tags" Target="../tags/tag737.xml"/><Relationship Id="rId76" Type="http://schemas.openxmlformats.org/officeDocument/2006/relationships/tags" Target="../tags/tag736.xml"/><Relationship Id="rId75" Type="http://schemas.openxmlformats.org/officeDocument/2006/relationships/tags" Target="../tags/tag735.xml"/><Relationship Id="rId74" Type="http://schemas.openxmlformats.org/officeDocument/2006/relationships/tags" Target="../tags/tag734.xml"/><Relationship Id="rId73" Type="http://schemas.openxmlformats.org/officeDocument/2006/relationships/tags" Target="../tags/tag733.xml"/><Relationship Id="rId72" Type="http://schemas.openxmlformats.org/officeDocument/2006/relationships/tags" Target="../tags/tag732.xml"/><Relationship Id="rId71" Type="http://schemas.openxmlformats.org/officeDocument/2006/relationships/tags" Target="../tags/tag731.xml"/><Relationship Id="rId70" Type="http://schemas.openxmlformats.org/officeDocument/2006/relationships/tags" Target="../tags/tag730.xml"/><Relationship Id="rId7" Type="http://schemas.openxmlformats.org/officeDocument/2006/relationships/tags" Target="../tags/tag667.xml"/><Relationship Id="rId69" Type="http://schemas.openxmlformats.org/officeDocument/2006/relationships/tags" Target="../tags/tag729.xml"/><Relationship Id="rId68" Type="http://schemas.openxmlformats.org/officeDocument/2006/relationships/tags" Target="../tags/tag728.xml"/><Relationship Id="rId67" Type="http://schemas.openxmlformats.org/officeDocument/2006/relationships/tags" Target="../tags/tag727.xml"/><Relationship Id="rId66" Type="http://schemas.openxmlformats.org/officeDocument/2006/relationships/tags" Target="../tags/tag726.xml"/><Relationship Id="rId65" Type="http://schemas.openxmlformats.org/officeDocument/2006/relationships/tags" Target="../tags/tag725.xml"/><Relationship Id="rId64" Type="http://schemas.openxmlformats.org/officeDocument/2006/relationships/tags" Target="../tags/tag724.xml"/><Relationship Id="rId63" Type="http://schemas.openxmlformats.org/officeDocument/2006/relationships/tags" Target="../tags/tag723.xml"/><Relationship Id="rId62" Type="http://schemas.openxmlformats.org/officeDocument/2006/relationships/tags" Target="../tags/tag722.xml"/><Relationship Id="rId61" Type="http://schemas.openxmlformats.org/officeDocument/2006/relationships/tags" Target="../tags/tag721.xml"/><Relationship Id="rId60" Type="http://schemas.openxmlformats.org/officeDocument/2006/relationships/tags" Target="../tags/tag720.xml"/><Relationship Id="rId6" Type="http://schemas.openxmlformats.org/officeDocument/2006/relationships/tags" Target="../tags/tag666.xml"/><Relationship Id="rId59" Type="http://schemas.openxmlformats.org/officeDocument/2006/relationships/tags" Target="../tags/tag719.xml"/><Relationship Id="rId58" Type="http://schemas.openxmlformats.org/officeDocument/2006/relationships/tags" Target="../tags/tag718.xml"/><Relationship Id="rId57" Type="http://schemas.openxmlformats.org/officeDocument/2006/relationships/tags" Target="../tags/tag717.xml"/><Relationship Id="rId56" Type="http://schemas.openxmlformats.org/officeDocument/2006/relationships/tags" Target="../tags/tag716.xml"/><Relationship Id="rId55" Type="http://schemas.openxmlformats.org/officeDocument/2006/relationships/tags" Target="../tags/tag715.xml"/><Relationship Id="rId54" Type="http://schemas.openxmlformats.org/officeDocument/2006/relationships/tags" Target="../tags/tag714.xml"/><Relationship Id="rId53" Type="http://schemas.openxmlformats.org/officeDocument/2006/relationships/tags" Target="../tags/tag713.xml"/><Relationship Id="rId52" Type="http://schemas.openxmlformats.org/officeDocument/2006/relationships/tags" Target="../tags/tag712.xml"/><Relationship Id="rId51" Type="http://schemas.openxmlformats.org/officeDocument/2006/relationships/tags" Target="../tags/tag711.xml"/><Relationship Id="rId50" Type="http://schemas.openxmlformats.org/officeDocument/2006/relationships/tags" Target="../tags/tag710.xml"/><Relationship Id="rId5" Type="http://schemas.openxmlformats.org/officeDocument/2006/relationships/tags" Target="../tags/tag665.xml"/><Relationship Id="rId49" Type="http://schemas.openxmlformats.org/officeDocument/2006/relationships/tags" Target="../tags/tag709.xml"/><Relationship Id="rId48" Type="http://schemas.openxmlformats.org/officeDocument/2006/relationships/tags" Target="../tags/tag708.xml"/><Relationship Id="rId47" Type="http://schemas.openxmlformats.org/officeDocument/2006/relationships/tags" Target="../tags/tag707.xml"/><Relationship Id="rId46" Type="http://schemas.openxmlformats.org/officeDocument/2006/relationships/tags" Target="../tags/tag706.xml"/><Relationship Id="rId45" Type="http://schemas.openxmlformats.org/officeDocument/2006/relationships/tags" Target="../tags/tag705.xml"/><Relationship Id="rId44" Type="http://schemas.openxmlformats.org/officeDocument/2006/relationships/tags" Target="../tags/tag704.xml"/><Relationship Id="rId43" Type="http://schemas.openxmlformats.org/officeDocument/2006/relationships/tags" Target="../tags/tag703.xml"/><Relationship Id="rId42" Type="http://schemas.openxmlformats.org/officeDocument/2006/relationships/tags" Target="../tags/tag702.xml"/><Relationship Id="rId41" Type="http://schemas.openxmlformats.org/officeDocument/2006/relationships/tags" Target="../tags/tag701.xml"/><Relationship Id="rId40" Type="http://schemas.openxmlformats.org/officeDocument/2006/relationships/tags" Target="../tags/tag700.xml"/><Relationship Id="rId4" Type="http://schemas.openxmlformats.org/officeDocument/2006/relationships/image" Target="../media/image13.GIF"/><Relationship Id="rId39" Type="http://schemas.openxmlformats.org/officeDocument/2006/relationships/tags" Target="../tags/tag699.xml"/><Relationship Id="rId38" Type="http://schemas.openxmlformats.org/officeDocument/2006/relationships/tags" Target="../tags/tag698.xml"/><Relationship Id="rId37" Type="http://schemas.openxmlformats.org/officeDocument/2006/relationships/tags" Target="../tags/tag697.xml"/><Relationship Id="rId36" Type="http://schemas.openxmlformats.org/officeDocument/2006/relationships/tags" Target="../tags/tag696.xml"/><Relationship Id="rId35" Type="http://schemas.openxmlformats.org/officeDocument/2006/relationships/tags" Target="../tags/tag695.xml"/><Relationship Id="rId34" Type="http://schemas.openxmlformats.org/officeDocument/2006/relationships/tags" Target="../tags/tag694.xml"/><Relationship Id="rId33" Type="http://schemas.openxmlformats.org/officeDocument/2006/relationships/tags" Target="../tags/tag693.xml"/><Relationship Id="rId32" Type="http://schemas.openxmlformats.org/officeDocument/2006/relationships/tags" Target="../tags/tag692.xml"/><Relationship Id="rId31" Type="http://schemas.openxmlformats.org/officeDocument/2006/relationships/tags" Target="../tags/tag691.xml"/><Relationship Id="rId30" Type="http://schemas.openxmlformats.org/officeDocument/2006/relationships/tags" Target="../tags/tag690.xml"/><Relationship Id="rId3" Type="http://schemas.openxmlformats.org/officeDocument/2006/relationships/image" Target="../media/image12.GIF"/><Relationship Id="rId29" Type="http://schemas.openxmlformats.org/officeDocument/2006/relationships/tags" Target="../tags/tag689.xml"/><Relationship Id="rId28" Type="http://schemas.openxmlformats.org/officeDocument/2006/relationships/tags" Target="../tags/tag688.xml"/><Relationship Id="rId27" Type="http://schemas.openxmlformats.org/officeDocument/2006/relationships/tags" Target="../tags/tag687.xml"/><Relationship Id="rId26" Type="http://schemas.openxmlformats.org/officeDocument/2006/relationships/tags" Target="../tags/tag686.xml"/><Relationship Id="rId25" Type="http://schemas.openxmlformats.org/officeDocument/2006/relationships/tags" Target="../tags/tag685.xml"/><Relationship Id="rId24" Type="http://schemas.openxmlformats.org/officeDocument/2006/relationships/tags" Target="../tags/tag684.xml"/><Relationship Id="rId23" Type="http://schemas.openxmlformats.org/officeDocument/2006/relationships/tags" Target="../tags/tag683.xml"/><Relationship Id="rId22" Type="http://schemas.openxmlformats.org/officeDocument/2006/relationships/tags" Target="../tags/tag682.xml"/><Relationship Id="rId21" Type="http://schemas.openxmlformats.org/officeDocument/2006/relationships/tags" Target="../tags/tag681.xml"/><Relationship Id="rId20" Type="http://schemas.openxmlformats.org/officeDocument/2006/relationships/tags" Target="../tags/tag680.xml"/><Relationship Id="rId2" Type="http://schemas.openxmlformats.org/officeDocument/2006/relationships/image" Target="../media/image11.GIF"/><Relationship Id="rId19" Type="http://schemas.openxmlformats.org/officeDocument/2006/relationships/tags" Target="../tags/tag679.xml"/><Relationship Id="rId18" Type="http://schemas.openxmlformats.org/officeDocument/2006/relationships/tags" Target="../tags/tag678.xml"/><Relationship Id="rId17" Type="http://schemas.openxmlformats.org/officeDocument/2006/relationships/tags" Target="../tags/tag677.xml"/><Relationship Id="rId16" Type="http://schemas.openxmlformats.org/officeDocument/2006/relationships/tags" Target="../tags/tag676.xml"/><Relationship Id="rId15" Type="http://schemas.openxmlformats.org/officeDocument/2006/relationships/tags" Target="../tags/tag675.xml"/><Relationship Id="rId14" Type="http://schemas.openxmlformats.org/officeDocument/2006/relationships/tags" Target="../tags/tag674.xml"/><Relationship Id="rId13" Type="http://schemas.openxmlformats.org/officeDocument/2006/relationships/tags" Target="../tags/tag673.xml"/><Relationship Id="rId12" Type="http://schemas.openxmlformats.org/officeDocument/2006/relationships/tags" Target="../tags/tag672.xml"/><Relationship Id="rId11" Type="http://schemas.openxmlformats.org/officeDocument/2006/relationships/tags" Target="../tags/tag671.xml"/><Relationship Id="rId10" Type="http://schemas.openxmlformats.org/officeDocument/2006/relationships/tags" Target="../tags/tag670.xml"/><Relationship Id="rId1" Type="http://schemas.openxmlformats.org/officeDocument/2006/relationships/tags" Target="../tags/tag664.xml"/></Relationships>
</file>

<file path=ppt/slides/_rels/slide12.xml.rels><?xml version="1.0" encoding="UTF-8" standalone="yes"?>
<Relationships xmlns="http://schemas.openxmlformats.org/package/2006/relationships"><Relationship Id="rId9" Type="http://schemas.openxmlformats.org/officeDocument/2006/relationships/tags" Target="../tags/tag749.xml"/><Relationship Id="rId88" Type="http://schemas.openxmlformats.org/officeDocument/2006/relationships/slideLayout" Target="../slideLayouts/slideLayout43.xml"/><Relationship Id="rId87" Type="http://schemas.openxmlformats.org/officeDocument/2006/relationships/image" Target="../media/image5.jpeg"/><Relationship Id="rId86" Type="http://schemas.openxmlformats.org/officeDocument/2006/relationships/image" Target="../media/image25.png"/><Relationship Id="rId85" Type="http://schemas.openxmlformats.org/officeDocument/2006/relationships/image" Target="../media/image24.png"/><Relationship Id="rId84" Type="http://schemas.openxmlformats.org/officeDocument/2006/relationships/tags" Target="../tags/tag824.xml"/><Relationship Id="rId83" Type="http://schemas.openxmlformats.org/officeDocument/2006/relationships/tags" Target="../tags/tag823.xml"/><Relationship Id="rId82" Type="http://schemas.openxmlformats.org/officeDocument/2006/relationships/tags" Target="../tags/tag822.xml"/><Relationship Id="rId81" Type="http://schemas.openxmlformats.org/officeDocument/2006/relationships/tags" Target="../tags/tag821.xml"/><Relationship Id="rId80" Type="http://schemas.openxmlformats.org/officeDocument/2006/relationships/tags" Target="../tags/tag820.xml"/><Relationship Id="rId8" Type="http://schemas.openxmlformats.org/officeDocument/2006/relationships/tags" Target="../tags/tag748.xml"/><Relationship Id="rId79" Type="http://schemas.openxmlformats.org/officeDocument/2006/relationships/tags" Target="../tags/tag819.xml"/><Relationship Id="rId78" Type="http://schemas.openxmlformats.org/officeDocument/2006/relationships/tags" Target="../tags/tag818.xml"/><Relationship Id="rId77" Type="http://schemas.openxmlformats.org/officeDocument/2006/relationships/tags" Target="../tags/tag817.xml"/><Relationship Id="rId76" Type="http://schemas.openxmlformats.org/officeDocument/2006/relationships/tags" Target="../tags/tag816.xml"/><Relationship Id="rId75" Type="http://schemas.openxmlformats.org/officeDocument/2006/relationships/tags" Target="../tags/tag815.xml"/><Relationship Id="rId74" Type="http://schemas.openxmlformats.org/officeDocument/2006/relationships/tags" Target="../tags/tag814.xml"/><Relationship Id="rId73" Type="http://schemas.openxmlformats.org/officeDocument/2006/relationships/tags" Target="../tags/tag813.xml"/><Relationship Id="rId72" Type="http://schemas.openxmlformats.org/officeDocument/2006/relationships/tags" Target="../tags/tag812.xml"/><Relationship Id="rId71" Type="http://schemas.openxmlformats.org/officeDocument/2006/relationships/tags" Target="../tags/tag811.xml"/><Relationship Id="rId70" Type="http://schemas.openxmlformats.org/officeDocument/2006/relationships/tags" Target="../tags/tag810.xml"/><Relationship Id="rId7" Type="http://schemas.openxmlformats.org/officeDocument/2006/relationships/tags" Target="../tags/tag747.xml"/><Relationship Id="rId69" Type="http://schemas.openxmlformats.org/officeDocument/2006/relationships/tags" Target="../tags/tag809.xml"/><Relationship Id="rId68" Type="http://schemas.openxmlformats.org/officeDocument/2006/relationships/tags" Target="../tags/tag808.xml"/><Relationship Id="rId67" Type="http://schemas.openxmlformats.org/officeDocument/2006/relationships/tags" Target="../tags/tag807.xml"/><Relationship Id="rId66" Type="http://schemas.openxmlformats.org/officeDocument/2006/relationships/tags" Target="../tags/tag806.xml"/><Relationship Id="rId65" Type="http://schemas.openxmlformats.org/officeDocument/2006/relationships/tags" Target="../tags/tag805.xml"/><Relationship Id="rId64" Type="http://schemas.openxmlformats.org/officeDocument/2006/relationships/tags" Target="../tags/tag804.xml"/><Relationship Id="rId63" Type="http://schemas.openxmlformats.org/officeDocument/2006/relationships/tags" Target="../tags/tag803.xml"/><Relationship Id="rId62" Type="http://schemas.openxmlformats.org/officeDocument/2006/relationships/tags" Target="../tags/tag802.xml"/><Relationship Id="rId61" Type="http://schemas.openxmlformats.org/officeDocument/2006/relationships/tags" Target="../tags/tag801.xml"/><Relationship Id="rId60" Type="http://schemas.openxmlformats.org/officeDocument/2006/relationships/tags" Target="../tags/tag800.xml"/><Relationship Id="rId6" Type="http://schemas.openxmlformats.org/officeDocument/2006/relationships/tags" Target="../tags/tag746.xml"/><Relationship Id="rId59" Type="http://schemas.openxmlformats.org/officeDocument/2006/relationships/tags" Target="../tags/tag799.xml"/><Relationship Id="rId58" Type="http://schemas.openxmlformats.org/officeDocument/2006/relationships/tags" Target="../tags/tag798.xml"/><Relationship Id="rId57" Type="http://schemas.openxmlformats.org/officeDocument/2006/relationships/tags" Target="../tags/tag797.xml"/><Relationship Id="rId56" Type="http://schemas.openxmlformats.org/officeDocument/2006/relationships/tags" Target="../tags/tag796.xml"/><Relationship Id="rId55" Type="http://schemas.openxmlformats.org/officeDocument/2006/relationships/tags" Target="../tags/tag795.xml"/><Relationship Id="rId54" Type="http://schemas.openxmlformats.org/officeDocument/2006/relationships/tags" Target="../tags/tag794.xml"/><Relationship Id="rId53" Type="http://schemas.openxmlformats.org/officeDocument/2006/relationships/tags" Target="../tags/tag793.xml"/><Relationship Id="rId52" Type="http://schemas.openxmlformats.org/officeDocument/2006/relationships/tags" Target="../tags/tag792.xml"/><Relationship Id="rId51" Type="http://schemas.openxmlformats.org/officeDocument/2006/relationships/tags" Target="../tags/tag791.xml"/><Relationship Id="rId50" Type="http://schemas.openxmlformats.org/officeDocument/2006/relationships/tags" Target="../tags/tag790.xml"/><Relationship Id="rId5" Type="http://schemas.openxmlformats.org/officeDocument/2006/relationships/image" Target="../media/image13.GIF"/><Relationship Id="rId49" Type="http://schemas.openxmlformats.org/officeDocument/2006/relationships/tags" Target="../tags/tag789.xml"/><Relationship Id="rId48" Type="http://schemas.openxmlformats.org/officeDocument/2006/relationships/tags" Target="../tags/tag788.xml"/><Relationship Id="rId47" Type="http://schemas.openxmlformats.org/officeDocument/2006/relationships/tags" Target="../tags/tag787.xml"/><Relationship Id="rId46" Type="http://schemas.openxmlformats.org/officeDocument/2006/relationships/tags" Target="../tags/tag786.xml"/><Relationship Id="rId45" Type="http://schemas.openxmlformats.org/officeDocument/2006/relationships/tags" Target="../tags/tag785.xml"/><Relationship Id="rId44" Type="http://schemas.openxmlformats.org/officeDocument/2006/relationships/tags" Target="../tags/tag784.xml"/><Relationship Id="rId43" Type="http://schemas.openxmlformats.org/officeDocument/2006/relationships/tags" Target="../tags/tag783.xml"/><Relationship Id="rId42" Type="http://schemas.openxmlformats.org/officeDocument/2006/relationships/tags" Target="../tags/tag782.xml"/><Relationship Id="rId41" Type="http://schemas.openxmlformats.org/officeDocument/2006/relationships/tags" Target="../tags/tag781.xml"/><Relationship Id="rId40" Type="http://schemas.openxmlformats.org/officeDocument/2006/relationships/tags" Target="../tags/tag780.xml"/><Relationship Id="rId4" Type="http://schemas.openxmlformats.org/officeDocument/2006/relationships/image" Target="../media/image12.GIF"/><Relationship Id="rId39" Type="http://schemas.openxmlformats.org/officeDocument/2006/relationships/tags" Target="../tags/tag779.xml"/><Relationship Id="rId38" Type="http://schemas.openxmlformats.org/officeDocument/2006/relationships/tags" Target="../tags/tag778.xml"/><Relationship Id="rId37" Type="http://schemas.openxmlformats.org/officeDocument/2006/relationships/tags" Target="../tags/tag777.xml"/><Relationship Id="rId36" Type="http://schemas.openxmlformats.org/officeDocument/2006/relationships/tags" Target="../tags/tag776.xml"/><Relationship Id="rId35" Type="http://schemas.openxmlformats.org/officeDocument/2006/relationships/tags" Target="../tags/tag775.xml"/><Relationship Id="rId34" Type="http://schemas.openxmlformats.org/officeDocument/2006/relationships/tags" Target="../tags/tag774.xml"/><Relationship Id="rId33" Type="http://schemas.openxmlformats.org/officeDocument/2006/relationships/tags" Target="../tags/tag773.xml"/><Relationship Id="rId32" Type="http://schemas.openxmlformats.org/officeDocument/2006/relationships/tags" Target="../tags/tag772.xml"/><Relationship Id="rId31" Type="http://schemas.openxmlformats.org/officeDocument/2006/relationships/tags" Target="../tags/tag771.xml"/><Relationship Id="rId30" Type="http://schemas.openxmlformats.org/officeDocument/2006/relationships/tags" Target="../tags/tag770.xml"/><Relationship Id="rId3" Type="http://schemas.openxmlformats.org/officeDocument/2006/relationships/image" Target="../media/image11.GIF"/><Relationship Id="rId29" Type="http://schemas.openxmlformats.org/officeDocument/2006/relationships/tags" Target="../tags/tag769.xml"/><Relationship Id="rId28" Type="http://schemas.openxmlformats.org/officeDocument/2006/relationships/tags" Target="../tags/tag768.xml"/><Relationship Id="rId27" Type="http://schemas.openxmlformats.org/officeDocument/2006/relationships/tags" Target="../tags/tag767.xml"/><Relationship Id="rId26" Type="http://schemas.openxmlformats.org/officeDocument/2006/relationships/tags" Target="../tags/tag766.xml"/><Relationship Id="rId25" Type="http://schemas.openxmlformats.org/officeDocument/2006/relationships/tags" Target="../tags/tag765.xml"/><Relationship Id="rId24" Type="http://schemas.openxmlformats.org/officeDocument/2006/relationships/tags" Target="../tags/tag764.xml"/><Relationship Id="rId23" Type="http://schemas.openxmlformats.org/officeDocument/2006/relationships/tags" Target="../tags/tag763.xml"/><Relationship Id="rId22" Type="http://schemas.openxmlformats.org/officeDocument/2006/relationships/tags" Target="../tags/tag762.xml"/><Relationship Id="rId21" Type="http://schemas.openxmlformats.org/officeDocument/2006/relationships/tags" Target="../tags/tag761.xml"/><Relationship Id="rId20" Type="http://schemas.openxmlformats.org/officeDocument/2006/relationships/tags" Target="../tags/tag760.xml"/><Relationship Id="rId2" Type="http://schemas.openxmlformats.org/officeDocument/2006/relationships/tags" Target="../tags/tag745.xml"/><Relationship Id="rId19" Type="http://schemas.openxmlformats.org/officeDocument/2006/relationships/tags" Target="../tags/tag759.xml"/><Relationship Id="rId18" Type="http://schemas.openxmlformats.org/officeDocument/2006/relationships/tags" Target="../tags/tag758.xml"/><Relationship Id="rId17" Type="http://schemas.openxmlformats.org/officeDocument/2006/relationships/tags" Target="../tags/tag757.xml"/><Relationship Id="rId16" Type="http://schemas.openxmlformats.org/officeDocument/2006/relationships/tags" Target="../tags/tag756.xml"/><Relationship Id="rId15" Type="http://schemas.openxmlformats.org/officeDocument/2006/relationships/tags" Target="../tags/tag755.xml"/><Relationship Id="rId14" Type="http://schemas.openxmlformats.org/officeDocument/2006/relationships/tags" Target="../tags/tag754.xml"/><Relationship Id="rId13" Type="http://schemas.openxmlformats.org/officeDocument/2006/relationships/tags" Target="../tags/tag753.xml"/><Relationship Id="rId12" Type="http://schemas.openxmlformats.org/officeDocument/2006/relationships/tags" Target="../tags/tag752.xml"/><Relationship Id="rId11" Type="http://schemas.openxmlformats.org/officeDocument/2006/relationships/tags" Target="../tags/tag751.xml"/><Relationship Id="rId10" Type="http://schemas.openxmlformats.org/officeDocument/2006/relationships/tags" Target="../tags/tag750.xml"/><Relationship Id="rId1" Type="http://schemas.openxmlformats.org/officeDocument/2006/relationships/tags" Target="../tags/tag744.xml"/></Relationships>
</file>

<file path=ppt/slides/_rels/slide13.xml.rels><?xml version="1.0" encoding="UTF-8" standalone="yes"?>
<Relationships xmlns="http://schemas.openxmlformats.org/package/2006/relationships"><Relationship Id="rId9" Type="http://schemas.openxmlformats.org/officeDocument/2006/relationships/tags" Target="../tags/tag830.xml"/><Relationship Id="rId87" Type="http://schemas.openxmlformats.org/officeDocument/2006/relationships/slideLayout" Target="../slideLayouts/slideLayout43.xml"/><Relationship Id="rId86" Type="http://schemas.openxmlformats.org/officeDocument/2006/relationships/image" Target="../media/image5.jpeg"/><Relationship Id="rId85" Type="http://schemas.openxmlformats.org/officeDocument/2006/relationships/image" Target="../media/image27.png"/><Relationship Id="rId84" Type="http://schemas.openxmlformats.org/officeDocument/2006/relationships/image" Target="../media/image26.png"/><Relationship Id="rId83" Type="http://schemas.openxmlformats.org/officeDocument/2006/relationships/tags" Target="../tags/tag904.xml"/><Relationship Id="rId82" Type="http://schemas.openxmlformats.org/officeDocument/2006/relationships/tags" Target="../tags/tag903.xml"/><Relationship Id="rId81" Type="http://schemas.openxmlformats.org/officeDocument/2006/relationships/tags" Target="../tags/tag902.xml"/><Relationship Id="rId80" Type="http://schemas.openxmlformats.org/officeDocument/2006/relationships/tags" Target="../tags/tag901.xml"/><Relationship Id="rId8" Type="http://schemas.openxmlformats.org/officeDocument/2006/relationships/tags" Target="../tags/tag829.xml"/><Relationship Id="rId79" Type="http://schemas.openxmlformats.org/officeDocument/2006/relationships/tags" Target="../tags/tag900.xml"/><Relationship Id="rId78" Type="http://schemas.openxmlformats.org/officeDocument/2006/relationships/tags" Target="../tags/tag899.xml"/><Relationship Id="rId77" Type="http://schemas.openxmlformats.org/officeDocument/2006/relationships/tags" Target="../tags/tag898.xml"/><Relationship Id="rId76" Type="http://schemas.openxmlformats.org/officeDocument/2006/relationships/tags" Target="../tags/tag897.xml"/><Relationship Id="rId75" Type="http://schemas.openxmlformats.org/officeDocument/2006/relationships/tags" Target="../tags/tag896.xml"/><Relationship Id="rId74" Type="http://schemas.openxmlformats.org/officeDocument/2006/relationships/tags" Target="../tags/tag895.xml"/><Relationship Id="rId73" Type="http://schemas.openxmlformats.org/officeDocument/2006/relationships/tags" Target="../tags/tag894.xml"/><Relationship Id="rId72" Type="http://schemas.openxmlformats.org/officeDocument/2006/relationships/tags" Target="../tags/tag893.xml"/><Relationship Id="rId71" Type="http://schemas.openxmlformats.org/officeDocument/2006/relationships/tags" Target="../tags/tag892.xml"/><Relationship Id="rId70" Type="http://schemas.openxmlformats.org/officeDocument/2006/relationships/tags" Target="../tags/tag891.xml"/><Relationship Id="rId7" Type="http://schemas.openxmlformats.org/officeDocument/2006/relationships/tags" Target="../tags/tag828.xml"/><Relationship Id="rId69" Type="http://schemas.openxmlformats.org/officeDocument/2006/relationships/tags" Target="../tags/tag890.xml"/><Relationship Id="rId68" Type="http://schemas.openxmlformats.org/officeDocument/2006/relationships/tags" Target="../tags/tag889.xml"/><Relationship Id="rId67" Type="http://schemas.openxmlformats.org/officeDocument/2006/relationships/tags" Target="../tags/tag888.xml"/><Relationship Id="rId66" Type="http://schemas.openxmlformats.org/officeDocument/2006/relationships/tags" Target="../tags/tag887.xml"/><Relationship Id="rId65" Type="http://schemas.openxmlformats.org/officeDocument/2006/relationships/tags" Target="../tags/tag886.xml"/><Relationship Id="rId64" Type="http://schemas.openxmlformats.org/officeDocument/2006/relationships/tags" Target="../tags/tag885.xml"/><Relationship Id="rId63" Type="http://schemas.openxmlformats.org/officeDocument/2006/relationships/tags" Target="../tags/tag884.xml"/><Relationship Id="rId62" Type="http://schemas.openxmlformats.org/officeDocument/2006/relationships/tags" Target="../tags/tag883.xml"/><Relationship Id="rId61" Type="http://schemas.openxmlformats.org/officeDocument/2006/relationships/tags" Target="../tags/tag882.xml"/><Relationship Id="rId60" Type="http://schemas.openxmlformats.org/officeDocument/2006/relationships/tags" Target="../tags/tag881.xml"/><Relationship Id="rId6" Type="http://schemas.openxmlformats.org/officeDocument/2006/relationships/tags" Target="../tags/tag827.xml"/><Relationship Id="rId59" Type="http://schemas.openxmlformats.org/officeDocument/2006/relationships/tags" Target="../tags/tag880.xml"/><Relationship Id="rId58" Type="http://schemas.openxmlformats.org/officeDocument/2006/relationships/tags" Target="../tags/tag879.xml"/><Relationship Id="rId57" Type="http://schemas.openxmlformats.org/officeDocument/2006/relationships/tags" Target="../tags/tag878.xml"/><Relationship Id="rId56" Type="http://schemas.openxmlformats.org/officeDocument/2006/relationships/tags" Target="../tags/tag877.xml"/><Relationship Id="rId55" Type="http://schemas.openxmlformats.org/officeDocument/2006/relationships/tags" Target="../tags/tag876.xml"/><Relationship Id="rId54" Type="http://schemas.openxmlformats.org/officeDocument/2006/relationships/tags" Target="../tags/tag875.xml"/><Relationship Id="rId53" Type="http://schemas.openxmlformats.org/officeDocument/2006/relationships/tags" Target="../tags/tag874.xml"/><Relationship Id="rId52" Type="http://schemas.openxmlformats.org/officeDocument/2006/relationships/tags" Target="../tags/tag873.xml"/><Relationship Id="rId51" Type="http://schemas.openxmlformats.org/officeDocument/2006/relationships/tags" Target="../tags/tag872.xml"/><Relationship Id="rId50" Type="http://schemas.openxmlformats.org/officeDocument/2006/relationships/tags" Target="../tags/tag871.xml"/><Relationship Id="rId5" Type="http://schemas.openxmlformats.org/officeDocument/2006/relationships/tags" Target="../tags/tag826.xml"/><Relationship Id="rId49" Type="http://schemas.openxmlformats.org/officeDocument/2006/relationships/tags" Target="../tags/tag870.xml"/><Relationship Id="rId48" Type="http://schemas.openxmlformats.org/officeDocument/2006/relationships/tags" Target="../tags/tag869.xml"/><Relationship Id="rId47" Type="http://schemas.openxmlformats.org/officeDocument/2006/relationships/tags" Target="../tags/tag868.xml"/><Relationship Id="rId46" Type="http://schemas.openxmlformats.org/officeDocument/2006/relationships/tags" Target="../tags/tag867.xml"/><Relationship Id="rId45" Type="http://schemas.openxmlformats.org/officeDocument/2006/relationships/tags" Target="../tags/tag866.xml"/><Relationship Id="rId44" Type="http://schemas.openxmlformats.org/officeDocument/2006/relationships/tags" Target="../tags/tag865.xml"/><Relationship Id="rId43" Type="http://schemas.openxmlformats.org/officeDocument/2006/relationships/tags" Target="../tags/tag864.xml"/><Relationship Id="rId42" Type="http://schemas.openxmlformats.org/officeDocument/2006/relationships/tags" Target="../tags/tag863.xml"/><Relationship Id="rId41" Type="http://schemas.openxmlformats.org/officeDocument/2006/relationships/tags" Target="../tags/tag862.xml"/><Relationship Id="rId40" Type="http://schemas.openxmlformats.org/officeDocument/2006/relationships/tags" Target="../tags/tag861.xml"/><Relationship Id="rId4" Type="http://schemas.openxmlformats.org/officeDocument/2006/relationships/image" Target="../media/image13.GIF"/><Relationship Id="rId39" Type="http://schemas.openxmlformats.org/officeDocument/2006/relationships/tags" Target="../tags/tag860.xml"/><Relationship Id="rId38" Type="http://schemas.openxmlformats.org/officeDocument/2006/relationships/tags" Target="../tags/tag859.xml"/><Relationship Id="rId37" Type="http://schemas.openxmlformats.org/officeDocument/2006/relationships/tags" Target="../tags/tag858.xml"/><Relationship Id="rId36" Type="http://schemas.openxmlformats.org/officeDocument/2006/relationships/tags" Target="../tags/tag857.xml"/><Relationship Id="rId35" Type="http://schemas.openxmlformats.org/officeDocument/2006/relationships/tags" Target="../tags/tag856.xml"/><Relationship Id="rId34" Type="http://schemas.openxmlformats.org/officeDocument/2006/relationships/tags" Target="../tags/tag855.xml"/><Relationship Id="rId33" Type="http://schemas.openxmlformats.org/officeDocument/2006/relationships/tags" Target="../tags/tag854.xml"/><Relationship Id="rId32" Type="http://schemas.openxmlformats.org/officeDocument/2006/relationships/tags" Target="../tags/tag853.xml"/><Relationship Id="rId31" Type="http://schemas.openxmlformats.org/officeDocument/2006/relationships/tags" Target="../tags/tag852.xml"/><Relationship Id="rId30" Type="http://schemas.openxmlformats.org/officeDocument/2006/relationships/tags" Target="../tags/tag851.xml"/><Relationship Id="rId3" Type="http://schemas.openxmlformats.org/officeDocument/2006/relationships/image" Target="../media/image12.GIF"/><Relationship Id="rId29" Type="http://schemas.openxmlformats.org/officeDocument/2006/relationships/tags" Target="../tags/tag850.xml"/><Relationship Id="rId28" Type="http://schemas.openxmlformats.org/officeDocument/2006/relationships/tags" Target="../tags/tag849.xml"/><Relationship Id="rId27" Type="http://schemas.openxmlformats.org/officeDocument/2006/relationships/tags" Target="../tags/tag848.xml"/><Relationship Id="rId26" Type="http://schemas.openxmlformats.org/officeDocument/2006/relationships/tags" Target="../tags/tag847.xml"/><Relationship Id="rId25" Type="http://schemas.openxmlformats.org/officeDocument/2006/relationships/tags" Target="../tags/tag846.xml"/><Relationship Id="rId24" Type="http://schemas.openxmlformats.org/officeDocument/2006/relationships/tags" Target="../tags/tag845.xml"/><Relationship Id="rId23" Type="http://schemas.openxmlformats.org/officeDocument/2006/relationships/tags" Target="../tags/tag844.xml"/><Relationship Id="rId22" Type="http://schemas.openxmlformats.org/officeDocument/2006/relationships/tags" Target="../tags/tag843.xml"/><Relationship Id="rId21" Type="http://schemas.openxmlformats.org/officeDocument/2006/relationships/tags" Target="../tags/tag842.xml"/><Relationship Id="rId20" Type="http://schemas.openxmlformats.org/officeDocument/2006/relationships/tags" Target="../tags/tag841.xml"/><Relationship Id="rId2" Type="http://schemas.openxmlformats.org/officeDocument/2006/relationships/image" Target="../media/image11.GIF"/><Relationship Id="rId19" Type="http://schemas.openxmlformats.org/officeDocument/2006/relationships/tags" Target="../tags/tag840.xml"/><Relationship Id="rId18" Type="http://schemas.openxmlformats.org/officeDocument/2006/relationships/tags" Target="../tags/tag839.xml"/><Relationship Id="rId17" Type="http://schemas.openxmlformats.org/officeDocument/2006/relationships/tags" Target="../tags/tag838.xml"/><Relationship Id="rId16" Type="http://schemas.openxmlformats.org/officeDocument/2006/relationships/tags" Target="../tags/tag837.xml"/><Relationship Id="rId15" Type="http://schemas.openxmlformats.org/officeDocument/2006/relationships/tags" Target="../tags/tag836.xml"/><Relationship Id="rId14" Type="http://schemas.openxmlformats.org/officeDocument/2006/relationships/tags" Target="../tags/tag835.xml"/><Relationship Id="rId13" Type="http://schemas.openxmlformats.org/officeDocument/2006/relationships/tags" Target="../tags/tag834.xml"/><Relationship Id="rId12" Type="http://schemas.openxmlformats.org/officeDocument/2006/relationships/tags" Target="../tags/tag833.xml"/><Relationship Id="rId11" Type="http://schemas.openxmlformats.org/officeDocument/2006/relationships/tags" Target="../tags/tag832.xml"/><Relationship Id="rId10" Type="http://schemas.openxmlformats.org/officeDocument/2006/relationships/tags" Target="../tags/tag831.xml"/><Relationship Id="rId1" Type="http://schemas.openxmlformats.org/officeDocument/2006/relationships/tags" Target="../tags/tag825.xml"/></Relationships>
</file>

<file path=ppt/slides/_rels/slide14.xml.rels><?xml version="1.0" encoding="UTF-8" standalone="yes"?>
<Relationships xmlns="http://schemas.openxmlformats.org/package/2006/relationships"><Relationship Id="rId9" Type="http://schemas.openxmlformats.org/officeDocument/2006/relationships/tags" Target="../tags/tag910.xml"/><Relationship Id="rId85" Type="http://schemas.openxmlformats.org/officeDocument/2006/relationships/slideLayout" Target="../slideLayouts/slideLayout43.xml"/><Relationship Id="rId84" Type="http://schemas.openxmlformats.org/officeDocument/2006/relationships/image" Target="../media/image5.jpeg"/><Relationship Id="rId83" Type="http://schemas.openxmlformats.org/officeDocument/2006/relationships/tags" Target="../tags/tag984.xml"/><Relationship Id="rId82" Type="http://schemas.openxmlformats.org/officeDocument/2006/relationships/tags" Target="../tags/tag983.xml"/><Relationship Id="rId81" Type="http://schemas.openxmlformats.org/officeDocument/2006/relationships/tags" Target="../tags/tag982.xml"/><Relationship Id="rId80" Type="http://schemas.openxmlformats.org/officeDocument/2006/relationships/tags" Target="../tags/tag981.xml"/><Relationship Id="rId8" Type="http://schemas.openxmlformats.org/officeDocument/2006/relationships/tags" Target="../tags/tag909.xml"/><Relationship Id="rId79" Type="http://schemas.openxmlformats.org/officeDocument/2006/relationships/tags" Target="../tags/tag980.xml"/><Relationship Id="rId78" Type="http://schemas.openxmlformats.org/officeDocument/2006/relationships/tags" Target="../tags/tag979.xml"/><Relationship Id="rId77" Type="http://schemas.openxmlformats.org/officeDocument/2006/relationships/tags" Target="../tags/tag978.xml"/><Relationship Id="rId76" Type="http://schemas.openxmlformats.org/officeDocument/2006/relationships/tags" Target="../tags/tag977.xml"/><Relationship Id="rId75" Type="http://schemas.openxmlformats.org/officeDocument/2006/relationships/tags" Target="../tags/tag976.xml"/><Relationship Id="rId74" Type="http://schemas.openxmlformats.org/officeDocument/2006/relationships/tags" Target="../tags/tag975.xml"/><Relationship Id="rId73" Type="http://schemas.openxmlformats.org/officeDocument/2006/relationships/tags" Target="../tags/tag974.xml"/><Relationship Id="rId72" Type="http://schemas.openxmlformats.org/officeDocument/2006/relationships/tags" Target="../tags/tag973.xml"/><Relationship Id="rId71" Type="http://schemas.openxmlformats.org/officeDocument/2006/relationships/tags" Target="../tags/tag972.xml"/><Relationship Id="rId70" Type="http://schemas.openxmlformats.org/officeDocument/2006/relationships/tags" Target="../tags/tag971.xml"/><Relationship Id="rId7" Type="http://schemas.openxmlformats.org/officeDocument/2006/relationships/tags" Target="../tags/tag908.xml"/><Relationship Id="rId69" Type="http://schemas.openxmlformats.org/officeDocument/2006/relationships/tags" Target="../tags/tag970.xml"/><Relationship Id="rId68" Type="http://schemas.openxmlformats.org/officeDocument/2006/relationships/tags" Target="../tags/tag969.xml"/><Relationship Id="rId67" Type="http://schemas.openxmlformats.org/officeDocument/2006/relationships/tags" Target="../tags/tag968.xml"/><Relationship Id="rId66" Type="http://schemas.openxmlformats.org/officeDocument/2006/relationships/tags" Target="../tags/tag967.xml"/><Relationship Id="rId65" Type="http://schemas.openxmlformats.org/officeDocument/2006/relationships/tags" Target="../tags/tag966.xml"/><Relationship Id="rId64" Type="http://schemas.openxmlformats.org/officeDocument/2006/relationships/tags" Target="../tags/tag965.xml"/><Relationship Id="rId63" Type="http://schemas.openxmlformats.org/officeDocument/2006/relationships/tags" Target="../tags/tag964.xml"/><Relationship Id="rId62" Type="http://schemas.openxmlformats.org/officeDocument/2006/relationships/tags" Target="../tags/tag963.xml"/><Relationship Id="rId61" Type="http://schemas.openxmlformats.org/officeDocument/2006/relationships/tags" Target="../tags/tag962.xml"/><Relationship Id="rId60" Type="http://schemas.openxmlformats.org/officeDocument/2006/relationships/tags" Target="../tags/tag961.xml"/><Relationship Id="rId6" Type="http://schemas.openxmlformats.org/officeDocument/2006/relationships/tags" Target="../tags/tag907.xml"/><Relationship Id="rId59" Type="http://schemas.openxmlformats.org/officeDocument/2006/relationships/tags" Target="../tags/tag960.xml"/><Relationship Id="rId58" Type="http://schemas.openxmlformats.org/officeDocument/2006/relationships/tags" Target="../tags/tag959.xml"/><Relationship Id="rId57" Type="http://schemas.openxmlformats.org/officeDocument/2006/relationships/tags" Target="../tags/tag958.xml"/><Relationship Id="rId56" Type="http://schemas.openxmlformats.org/officeDocument/2006/relationships/tags" Target="../tags/tag957.xml"/><Relationship Id="rId55" Type="http://schemas.openxmlformats.org/officeDocument/2006/relationships/tags" Target="../tags/tag956.xml"/><Relationship Id="rId54" Type="http://schemas.openxmlformats.org/officeDocument/2006/relationships/tags" Target="../tags/tag955.xml"/><Relationship Id="rId53" Type="http://schemas.openxmlformats.org/officeDocument/2006/relationships/tags" Target="../tags/tag954.xml"/><Relationship Id="rId52" Type="http://schemas.openxmlformats.org/officeDocument/2006/relationships/tags" Target="../tags/tag953.xml"/><Relationship Id="rId51" Type="http://schemas.openxmlformats.org/officeDocument/2006/relationships/tags" Target="../tags/tag952.xml"/><Relationship Id="rId50" Type="http://schemas.openxmlformats.org/officeDocument/2006/relationships/tags" Target="../tags/tag951.xml"/><Relationship Id="rId5" Type="http://schemas.openxmlformats.org/officeDocument/2006/relationships/tags" Target="../tags/tag906.xml"/><Relationship Id="rId49" Type="http://schemas.openxmlformats.org/officeDocument/2006/relationships/tags" Target="../tags/tag950.xml"/><Relationship Id="rId48" Type="http://schemas.openxmlformats.org/officeDocument/2006/relationships/tags" Target="../tags/tag949.xml"/><Relationship Id="rId47" Type="http://schemas.openxmlformats.org/officeDocument/2006/relationships/tags" Target="../tags/tag948.xml"/><Relationship Id="rId46" Type="http://schemas.openxmlformats.org/officeDocument/2006/relationships/tags" Target="../tags/tag947.xml"/><Relationship Id="rId45" Type="http://schemas.openxmlformats.org/officeDocument/2006/relationships/tags" Target="../tags/tag946.xml"/><Relationship Id="rId44" Type="http://schemas.openxmlformats.org/officeDocument/2006/relationships/tags" Target="../tags/tag945.xml"/><Relationship Id="rId43" Type="http://schemas.openxmlformats.org/officeDocument/2006/relationships/tags" Target="../tags/tag944.xml"/><Relationship Id="rId42" Type="http://schemas.openxmlformats.org/officeDocument/2006/relationships/tags" Target="../tags/tag943.xml"/><Relationship Id="rId41" Type="http://schemas.openxmlformats.org/officeDocument/2006/relationships/tags" Target="../tags/tag942.xml"/><Relationship Id="rId40" Type="http://schemas.openxmlformats.org/officeDocument/2006/relationships/tags" Target="../tags/tag941.xml"/><Relationship Id="rId4" Type="http://schemas.openxmlformats.org/officeDocument/2006/relationships/image" Target="../media/image13.GIF"/><Relationship Id="rId39" Type="http://schemas.openxmlformats.org/officeDocument/2006/relationships/tags" Target="../tags/tag940.xml"/><Relationship Id="rId38" Type="http://schemas.openxmlformats.org/officeDocument/2006/relationships/tags" Target="../tags/tag939.xml"/><Relationship Id="rId37" Type="http://schemas.openxmlformats.org/officeDocument/2006/relationships/tags" Target="../tags/tag938.xml"/><Relationship Id="rId36" Type="http://schemas.openxmlformats.org/officeDocument/2006/relationships/tags" Target="../tags/tag937.xml"/><Relationship Id="rId35" Type="http://schemas.openxmlformats.org/officeDocument/2006/relationships/tags" Target="../tags/tag936.xml"/><Relationship Id="rId34" Type="http://schemas.openxmlformats.org/officeDocument/2006/relationships/tags" Target="../tags/tag935.xml"/><Relationship Id="rId33" Type="http://schemas.openxmlformats.org/officeDocument/2006/relationships/tags" Target="../tags/tag934.xml"/><Relationship Id="rId32" Type="http://schemas.openxmlformats.org/officeDocument/2006/relationships/tags" Target="../tags/tag933.xml"/><Relationship Id="rId31" Type="http://schemas.openxmlformats.org/officeDocument/2006/relationships/tags" Target="../tags/tag932.xml"/><Relationship Id="rId30" Type="http://schemas.openxmlformats.org/officeDocument/2006/relationships/tags" Target="../tags/tag931.xml"/><Relationship Id="rId3" Type="http://schemas.openxmlformats.org/officeDocument/2006/relationships/image" Target="../media/image12.GIF"/><Relationship Id="rId29" Type="http://schemas.openxmlformats.org/officeDocument/2006/relationships/tags" Target="../tags/tag930.xml"/><Relationship Id="rId28" Type="http://schemas.openxmlformats.org/officeDocument/2006/relationships/tags" Target="../tags/tag929.xml"/><Relationship Id="rId27" Type="http://schemas.openxmlformats.org/officeDocument/2006/relationships/tags" Target="../tags/tag928.xml"/><Relationship Id="rId26" Type="http://schemas.openxmlformats.org/officeDocument/2006/relationships/tags" Target="../tags/tag927.xml"/><Relationship Id="rId25" Type="http://schemas.openxmlformats.org/officeDocument/2006/relationships/tags" Target="../tags/tag926.xml"/><Relationship Id="rId24" Type="http://schemas.openxmlformats.org/officeDocument/2006/relationships/tags" Target="../tags/tag925.xml"/><Relationship Id="rId23" Type="http://schemas.openxmlformats.org/officeDocument/2006/relationships/tags" Target="../tags/tag924.xml"/><Relationship Id="rId22" Type="http://schemas.openxmlformats.org/officeDocument/2006/relationships/tags" Target="../tags/tag923.xml"/><Relationship Id="rId21" Type="http://schemas.openxmlformats.org/officeDocument/2006/relationships/tags" Target="../tags/tag922.xml"/><Relationship Id="rId20" Type="http://schemas.openxmlformats.org/officeDocument/2006/relationships/tags" Target="../tags/tag921.xml"/><Relationship Id="rId2" Type="http://schemas.openxmlformats.org/officeDocument/2006/relationships/image" Target="../media/image11.GIF"/><Relationship Id="rId19" Type="http://schemas.openxmlformats.org/officeDocument/2006/relationships/tags" Target="../tags/tag920.xml"/><Relationship Id="rId18" Type="http://schemas.openxmlformats.org/officeDocument/2006/relationships/tags" Target="../tags/tag919.xml"/><Relationship Id="rId17" Type="http://schemas.openxmlformats.org/officeDocument/2006/relationships/tags" Target="../tags/tag918.xml"/><Relationship Id="rId16" Type="http://schemas.openxmlformats.org/officeDocument/2006/relationships/tags" Target="../tags/tag917.xml"/><Relationship Id="rId15" Type="http://schemas.openxmlformats.org/officeDocument/2006/relationships/tags" Target="../tags/tag916.xml"/><Relationship Id="rId14" Type="http://schemas.openxmlformats.org/officeDocument/2006/relationships/tags" Target="../tags/tag915.xml"/><Relationship Id="rId13" Type="http://schemas.openxmlformats.org/officeDocument/2006/relationships/tags" Target="../tags/tag914.xml"/><Relationship Id="rId12" Type="http://schemas.openxmlformats.org/officeDocument/2006/relationships/tags" Target="../tags/tag913.xml"/><Relationship Id="rId11" Type="http://schemas.openxmlformats.org/officeDocument/2006/relationships/tags" Target="../tags/tag912.xml"/><Relationship Id="rId10" Type="http://schemas.openxmlformats.org/officeDocument/2006/relationships/tags" Target="../tags/tag911.xml"/><Relationship Id="rId1" Type="http://schemas.openxmlformats.org/officeDocument/2006/relationships/tags" Target="../tags/tag905.xml"/></Relationships>
</file>

<file path=ppt/slides/_rels/slide15.xml.rels><?xml version="1.0" encoding="UTF-8" standalone="yes"?>
<Relationships xmlns="http://schemas.openxmlformats.org/package/2006/relationships"><Relationship Id="rId9" Type="http://schemas.openxmlformats.org/officeDocument/2006/relationships/tags" Target="../tags/tag990.xml"/><Relationship Id="rId85" Type="http://schemas.openxmlformats.org/officeDocument/2006/relationships/slideLayout" Target="../slideLayouts/slideLayout43.xml"/><Relationship Id="rId84" Type="http://schemas.openxmlformats.org/officeDocument/2006/relationships/image" Target="../media/image5.jpeg"/><Relationship Id="rId83" Type="http://schemas.openxmlformats.org/officeDocument/2006/relationships/tags" Target="../tags/tag1064.xml"/><Relationship Id="rId82" Type="http://schemas.openxmlformats.org/officeDocument/2006/relationships/tags" Target="../tags/tag1063.xml"/><Relationship Id="rId81" Type="http://schemas.openxmlformats.org/officeDocument/2006/relationships/tags" Target="../tags/tag1062.xml"/><Relationship Id="rId80" Type="http://schemas.openxmlformats.org/officeDocument/2006/relationships/tags" Target="../tags/tag1061.xml"/><Relationship Id="rId8" Type="http://schemas.openxmlformats.org/officeDocument/2006/relationships/tags" Target="../tags/tag989.xml"/><Relationship Id="rId79" Type="http://schemas.openxmlformats.org/officeDocument/2006/relationships/tags" Target="../tags/tag1060.xml"/><Relationship Id="rId78" Type="http://schemas.openxmlformats.org/officeDocument/2006/relationships/tags" Target="../tags/tag1059.xml"/><Relationship Id="rId77" Type="http://schemas.openxmlformats.org/officeDocument/2006/relationships/tags" Target="../tags/tag1058.xml"/><Relationship Id="rId76" Type="http://schemas.openxmlformats.org/officeDocument/2006/relationships/tags" Target="../tags/tag1057.xml"/><Relationship Id="rId75" Type="http://schemas.openxmlformats.org/officeDocument/2006/relationships/tags" Target="../tags/tag1056.xml"/><Relationship Id="rId74" Type="http://schemas.openxmlformats.org/officeDocument/2006/relationships/tags" Target="../tags/tag1055.xml"/><Relationship Id="rId73" Type="http://schemas.openxmlformats.org/officeDocument/2006/relationships/tags" Target="../tags/tag1054.xml"/><Relationship Id="rId72" Type="http://schemas.openxmlformats.org/officeDocument/2006/relationships/tags" Target="../tags/tag1053.xml"/><Relationship Id="rId71" Type="http://schemas.openxmlformats.org/officeDocument/2006/relationships/tags" Target="../tags/tag1052.xml"/><Relationship Id="rId70" Type="http://schemas.openxmlformats.org/officeDocument/2006/relationships/tags" Target="../tags/tag1051.xml"/><Relationship Id="rId7" Type="http://schemas.openxmlformats.org/officeDocument/2006/relationships/tags" Target="../tags/tag988.xml"/><Relationship Id="rId69" Type="http://schemas.openxmlformats.org/officeDocument/2006/relationships/tags" Target="../tags/tag1050.xml"/><Relationship Id="rId68" Type="http://schemas.openxmlformats.org/officeDocument/2006/relationships/tags" Target="../tags/tag1049.xml"/><Relationship Id="rId67" Type="http://schemas.openxmlformats.org/officeDocument/2006/relationships/tags" Target="../tags/tag1048.xml"/><Relationship Id="rId66" Type="http://schemas.openxmlformats.org/officeDocument/2006/relationships/tags" Target="../tags/tag1047.xml"/><Relationship Id="rId65" Type="http://schemas.openxmlformats.org/officeDocument/2006/relationships/tags" Target="../tags/tag1046.xml"/><Relationship Id="rId64" Type="http://schemas.openxmlformats.org/officeDocument/2006/relationships/tags" Target="../tags/tag1045.xml"/><Relationship Id="rId63" Type="http://schemas.openxmlformats.org/officeDocument/2006/relationships/tags" Target="../tags/tag1044.xml"/><Relationship Id="rId62" Type="http://schemas.openxmlformats.org/officeDocument/2006/relationships/tags" Target="../tags/tag1043.xml"/><Relationship Id="rId61" Type="http://schemas.openxmlformats.org/officeDocument/2006/relationships/tags" Target="../tags/tag1042.xml"/><Relationship Id="rId60" Type="http://schemas.openxmlformats.org/officeDocument/2006/relationships/tags" Target="../tags/tag1041.xml"/><Relationship Id="rId6" Type="http://schemas.openxmlformats.org/officeDocument/2006/relationships/tags" Target="../tags/tag987.xml"/><Relationship Id="rId59" Type="http://schemas.openxmlformats.org/officeDocument/2006/relationships/tags" Target="../tags/tag1040.xml"/><Relationship Id="rId58" Type="http://schemas.openxmlformats.org/officeDocument/2006/relationships/tags" Target="../tags/tag1039.xml"/><Relationship Id="rId57" Type="http://schemas.openxmlformats.org/officeDocument/2006/relationships/tags" Target="../tags/tag1038.xml"/><Relationship Id="rId56" Type="http://schemas.openxmlformats.org/officeDocument/2006/relationships/tags" Target="../tags/tag1037.xml"/><Relationship Id="rId55" Type="http://schemas.openxmlformats.org/officeDocument/2006/relationships/tags" Target="../tags/tag1036.xml"/><Relationship Id="rId54" Type="http://schemas.openxmlformats.org/officeDocument/2006/relationships/tags" Target="../tags/tag1035.xml"/><Relationship Id="rId53" Type="http://schemas.openxmlformats.org/officeDocument/2006/relationships/tags" Target="../tags/tag1034.xml"/><Relationship Id="rId52" Type="http://schemas.openxmlformats.org/officeDocument/2006/relationships/tags" Target="../tags/tag1033.xml"/><Relationship Id="rId51" Type="http://schemas.openxmlformats.org/officeDocument/2006/relationships/tags" Target="../tags/tag1032.xml"/><Relationship Id="rId50" Type="http://schemas.openxmlformats.org/officeDocument/2006/relationships/tags" Target="../tags/tag1031.xml"/><Relationship Id="rId5" Type="http://schemas.openxmlformats.org/officeDocument/2006/relationships/tags" Target="../tags/tag986.xml"/><Relationship Id="rId49" Type="http://schemas.openxmlformats.org/officeDocument/2006/relationships/tags" Target="../tags/tag1030.xml"/><Relationship Id="rId48" Type="http://schemas.openxmlformats.org/officeDocument/2006/relationships/tags" Target="../tags/tag1029.xml"/><Relationship Id="rId47" Type="http://schemas.openxmlformats.org/officeDocument/2006/relationships/tags" Target="../tags/tag1028.xml"/><Relationship Id="rId46" Type="http://schemas.openxmlformats.org/officeDocument/2006/relationships/tags" Target="../tags/tag1027.xml"/><Relationship Id="rId45" Type="http://schemas.openxmlformats.org/officeDocument/2006/relationships/tags" Target="../tags/tag1026.xml"/><Relationship Id="rId44" Type="http://schemas.openxmlformats.org/officeDocument/2006/relationships/tags" Target="../tags/tag1025.xml"/><Relationship Id="rId43" Type="http://schemas.openxmlformats.org/officeDocument/2006/relationships/tags" Target="../tags/tag1024.xml"/><Relationship Id="rId42" Type="http://schemas.openxmlformats.org/officeDocument/2006/relationships/tags" Target="../tags/tag1023.xml"/><Relationship Id="rId41" Type="http://schemas.openxmlformats.org/officeDocument/2006/relationships/tags" Target="../tags/tag1022.xml"/><Relationship Id="rId40" Type="http://schemas.openxmlformats.org/officeDocument/2006/relationships/tags" Target="../tags/tag1021.xml"/><Relationship Id="rId4" Type="http://schemas.openxmlformats.org/officeDocument/2006/relationships/image" Target="../media/image13.GIF"/><Relationship Id="rId39" Type="http://schemas.openxmlformats.org/officeDocument/2006/relationships/tags" Target="../tags/tag1020.xml"/><Relationship Id="rId38" Type="http://schemas.openxmlformats.org/officeDocument/2006/relationships/tags" Target="../tags/tag1019.xml"/><Relationship Id="rId37" Type="http://schemas.openxmlformats.org/officeDocument/2006/relationships/tags" Target="../tags/tag1018.xml"/><Relationship Id="rId36" Type="http://schemas.openxmlformats.org/officeDocument/2006/relationships/tags" Target="../tags/tag1017.xml"/><Relationship Id="rId35" Type="http://schemas.openxmlformats.org/officeDocument/2006/relationships/tags" Target="../tags/tag1016.xml"/><Relationship Id="rId34" Type="http://schemas.openxmlformats.org/officeDocument/2006/relationships/tags" Target="../tags/tag1015.xml"/><Relationship Id="rId33" Type="http://schemas.openxmlformats.org/officeDocument/2006/relationships/tags" Target="../tags/tag1014.xml"/><Relationship Id="rId32" Type="http://schemas.openxmlformats.org/officeDocument/2006/relationships/tags" Target="../tags/tag1013.xml"/><Relationship Id="rId31" Type="http://schemas.openxmlformats.org/officeDocument/2006/relationships/tags" Target="../tags/tag1012.xml"/><Relationship Id="rId30" Type="http://schemas.openxmlformats.org/officeDocument/2006/relationships/tags" Target="../tags/tag1011.xml"/><Relationship Id="rId3" Type="http://schemas.openxmlformats.org/officeDocument/2006/relationships/image" Target="../media/image12.GIF"/><Relationship Id="rId29" Type="http://schemas.openxmlformats.org/officeDocument/2006/relationships/tags" Target="../tags/tag1010.xml"/><Relationship Id="rId28" Type="http://schemas.openxmlformats.org/officeDocument/2006/relationships/tags" Target="../tags/tag1009.xml"/><Relationship Id="rId27" Type="http://schemas.openxmlformats.org/officeDocument/2006/relationships/tags" Target="../tags/tag1008.xml"/><Relationship Id="rId26" Type="http://schemas.openxmlformats.org/officeDocument/2006/relationships/tags" Target="../tags/tag1007.xml"/><Relationship Id="rId25" Type="http://schemas.openxmlformats.org/officeDocument/2006/relationships/tags" Target="../tags/tag1006.xml"/><Relationship Id="rId24" Type="http://schemas.openxmlformats.org/officeDocument/2006/relationships/tags" Target="../tags/tag1005.xml"/><Relationship Id="rId23" Type="http://schemas.openxmlformats.org/officeDocument/2006/relationships/tags" Target="../tags/tag1004.xml"/><Relationship Id="rId22" Type="http://schemas.openxmlformats.org/officeDocument/2006/relationships/tags" Target="../tags/tag1003.xml"/><Relationship Id="rId21" Type="http://schemas.openxmlformats.org/officeDocument/2006/relationships/tags" Target="../tags/tag1002.xml"/><Relationship Id="rId20" Type="http://schemas.openxmlformats.org/officeDocument/2006/relationships/tags" Target="../tags/tag1001.xml"/><Relationship Id="rId2" Type="http://schemas.openxmlformats.org/officeDocument/2006/relationships/image" Target="../media/image11.GIF"/><Relationship Id="rId19" Type="http://schemas.openxmlformats.org/officeDocument/2006/relationships/tags" Target="../tags/tag1000.xml"/><Relationship Id="rId18" Type="http://schemas.openxmlformats.org/officeDocument/2006/relationships/tags" Target="../tags/tag999.xml"/><Relationship Id="rId17" Type="http://schemas.openxmlformats.org/officeDocument/2006/relationships/tags" Target="../tags/tag998.xml"/><Relationship Id="rId16" Type="http://schemas.openxmlformats.org/officeDocument/2006/relationships/tags" Target="../tags/tag997.xml"/><Relationship Id="rId15" Type="http://schemas.openxmlformats.org/officeDocument/2006/relationships/tags" Target="../tags/tag996.xml"/><Relationship Id="rId14" Type="http://schemas.openxmlformats.org/officeDocument/2006/relationships/tags" Target="../tags/tag995.xml"/><Relationship Id="rId13" Type="http://schemas.openxmlformats.org/officeDocument/2006/relationships/tags" Target="../tags/tag994.xml"/><Relationship Id="rId12" Type="http://schemas.openxmlformats.org/officeDocument/2006/relationships/tags" Target="../tags/tag993.xml"/><Relationship Id="rId11" Type="http://schemas.openxmlformats.org/officeDocument/2006/relationships/tags" Target="../tags/tag992.xml"/><Relationship Id="rId10" Type="http://schemas.openxmlformats.org/officeDocument/2006/relationships/tags" Target="../tags/tag991.xml"/><Relationship Id="rId1" Type="http://schemas.openxmlformats.org/officeDocument/2006/relationships/tags" Target="../tags/tag985.xml"/></Relationships>
</file>

<file path=ppt/slides/_rels/slide16.xml.rels><?xml version="1.0" encoding="UTF-8" standalone="yes"?>
<Relationships xmlns="http://schemas.openxmlformats.org/package/2006/relationships"><Relationship Id="rId9" Type="http://schemas.openxmlformats.org/officeDocument/2006/relationships/tags" Target="../tags/tag1070.xml"/><Relationship Id="rId87" Type="http://schemas.openxmlformats.org/officeDocument/2006/relationships/slideLayout" Target="../slideLayouts/slideLayout43.xml"/><Relationship Id="rId86" Type="http://schemas.openxmlformats.org/officeDocument/2006/relationships/image" Target="../media/image5.jpeg"/><Relationship Id="rId85" Type="http://schemas.openxmlformats.org/officeDocument/2006/relationships/image" Target="../media/image29.png"/><Relationship Id="rId84" Type="http://schemas.openxmlformats.org/officeDocument/2006/relationships/image" Target="../media/image28.png"/><Relationship Id="rId83" Type="http://schemas.openxmlformats.org/officeDocument/2006/relationships/tags" Target="../tags/tag1144.xml"/><Relationship Id="rId82" Type="http://schemas.openxmlformats.org/officeDocument/2006/relationships/tags" Target="../tags/tag1143.xml"/><Relationship Id="rId81" Type="http://schemas.openxmlformats.org/officeDocument/2006/relationships/tags" Target="../tags/tag1142.xml"/><Relationship Id="rId80" Type="http://schemas.openxmlformats.org/officeDocument/2006/relationships/tags" Target="../tags/tag1141.xml"/><Relationship Id="rId8" Type="http://schemas.openxmlformats.org/officeDocument/2006/relationships/tags" Target="../tags/tag1069.xml"/><Relationship Id="rId79" Type="http://schemas.openxmlformats.org/officeDocument/2006/relationships/tags" Target="../tags/tag1140.xml"/><Relationship Id="rId78" Type="http://schemas.openxmlformats.org/officeDocument/2006/relationships/tags" Target="../tags/tag1139.xml"/><Relationship Id="rId77" Type="http://schemas.openxmlformats.org/officeDocument/2006/relationships/tags" Target="../tags/tag1138.xml"/><Relationship Id="rId76" Type="http://schemas.openxmlformats.org/officeDocument/2006/relationships/tags" Target="../tags/tag1137.xml"/><Relationship Id="rId75" Type="http://schemas.openxmlformats.org/officeDocument/2006/relationships/tags" Target="../tags/tag1136.xml"/><Relationship Id="rId74" Type="http://schemas.openxmlformats.org/officeDocument/2006/relationships/tags" Target="../tags/tag1135.xml"/><Relationship Id="rId73" Type="http://schemas.openxmlformats.org/officeDocument/2006/relationships/tags" Target="../tags/tag1134.xml"/><Relationship Id="rId72" Type="http://schemas.openxmlformats.org/officeDocument/2006/relationships/tags" Target="../tags/tag1133.xml"/><Relationship Id="rId71" Type="http://schemas.openxmlformats.org/officeDocument/2006/relationships/tags" Target="../tags/tag1132.xml"/><Relationship Id="rId70" Type="http://schemas.openxmlformats.org/officeDocument/2006/relationships/tags" Target="../tags/tag1131.xml"/><Relationship Id="rId7" Type="http://schemas.openxmlformats.org/officeDocument/2006/relationships/tags" Target="../tags/tag1068.xml"/><Relationship Id="rId69" Type="http://schemas.openxmlformats.org/officeDocument/2006/relationships/tags" Target="../tags/tag1130.xml"/><Relationship Id="rId68" Type="http://schemas.openxmlformats.org/officeDocument/2006/relationships/tags" Target="../tags/tag1129.xml"/><Relationship Id="rId67" Type="http://schemas.openxmlformats.org/officeDocument/2006/relationships/tags" Target="../tags/tag1128.xml"/><Relationship Id="rId66" Type="http://schemas.openxmlformats.org/officeDocument/2006/relationships/tags" Target="../tags/tag1127.xml"/><Relationship Id="rId65" Type="http://schemas.openxmlformats.org/officeDocument/2006/relationships/tags" Target="../tags/tag1126.xml"/><Relationship Id="rId64" Type="http://schemas.openxmlformats.org/officeDocument/2006/relationships/tags" Target="../tags/tag1125.xml"/><Relationship Id="rId63" Type="http://schemas.openxmlformats.org/officeDocument/2006/relationships/tags" Target="../tags/tag1124.xml"/><Relationship Id="rId62" Type="http://schemas.openxmlformats.org/officeDocument/2006/relationships/tags" Target="../tags/tag1123.xml"/><Relationship Id="rId61" Type="http://schemas.openxmlformats.org/officeDocument/2006/relationships/tags" Target="../tags/tag1122.xml"/><Relationship Id="rId60" Type="http://schemas.openxmlformats.org/officeDocument/2006/relationships/tags" Target="../tags/tag1121.xml"/><Relationship Id="rId6" Type="http://schemas.openxmlformats.org/officeDocument/2006/relationships/tags" Target="../tags/tag1067.xml"/><Relationship Id="rId59" Type="http://schemas.openxmlformats.org/officeDocument/2006/relationships/tags" Target="../tags/tag1120.xml"/><Relationship Id="rId58" Type="http://schemas.openxmlformats.org/officeDocument/2006/relationships/tags" Target="../tags/tag1119.xml"/><Relationship Id="rId57" Type="http://schemas.openxmlformats.org/officeDocument/2006/relationships/tags" Target="../tags/tag1118.xml"/><Relationship Id="rId56" Type="http://schemas.openxmlformats.org/officeDocument/2006/relationships/tags" Target="../tags/tag1117.xml"/><Relationship Id="rId55" Type="http://schemas.openxmlformats.org/officeDocument/2006/relationships/tags" Target="../tags/tag1116.xml"/><Relationship Id="rId54" Type="http://schemas.openxmlformats.org/officeDocument/2006/relationships/tags" Target="../tags/tag1115.xml"/><Relationship Id="rId53" Type="http://schemas.openxmlformats.org/officeDocument/2006/relationships/tags" Target="../tags/tag1114.xml"/><Relationship Id="rId52" Type="http://schemas.openxmlformats.org/officeDocument/2006/relationships/tags" Target="../tags/tag1113.xml"/><Relationship Id="rId51" Type="http://schemas.openxmlformats.org/officeDocument/2006/relationships/tags" Target="../tags/tag1112.xml"/><Relationship Id="rId50" Type="http://schemas.openxmlformats.org/officeDocument/2006/relationships/tags" Target="../tags/tag1111.xml"/><Relationship Id="rId5" Type="http://schemas.openxmlformats.org/officeDocument/2006/relationships/tags" Target="../tags/tag1066.xml"/><Relationship Id="rId49" Type="http://schemas.openxmlformats.org/officeDocument/2006/relationships/tags" Target="../tags/tag1110.xml"/><Relationship Id="rId48" Type="http://schemas.openxmlformats.org/officeDocument/2006/relationships/tags" Target="../tags/tag1109.xml"/><Relationship Id="rId47" Type="http://schemas.openxmlformats.org/officeDocument/2006/relationships/tags" Target="../tags/tag1108.xml"/><Relationship Id="rId46" Type="http://schemas.openxmlformats.org/officeDocument/2006/relationships/tags" Target="../tags/tag1107.xml"/><Relationship Id="rId45" Type="http://schemas.openxmlformats.org/officeDocument/2006/relationships/tags" Target="../tags/tag1106.xml"/><Relationship Id="rId44" Type="http://schemas.openxmlformats.org/officeDocument/2006/relationships/tags" Target="../tags/tag1105.xml"/><Relationship Id="rId43" Type="http://schemas.openxmlformats.org/officeDocument/2006/relationships/tags" Target="../tags/tag1104.xml"/><Relationship Id="rId42" Type="http://schemas.openxmlformats.org/officeDocument/2006/relationships/tags" Target="../tags/tag1103.xml"/><Relationship Id="rId41" Type="http://schemas.openxmlformats.org/officeDocument/2006/relationships/tags" Target="../tags/tag1102.xml"/><Relationship Id="rId40" Type="http://schemas.openxmlformats.org/officeDocument/2006/relationships/tags" Target="../tags/tag1101.xml"/><Relationship Id="rId4" Type="http://schemas.openxmlformats.org/officeDocument/2006/relationships/image" Target="../media/image13.GIF"/><Relationship Id="rId39" Type="http://schemas.openxmlformats.org/officeDocument/2006/relationships/tags" Target="../tags/tag1100.xml"/><Relationship Id="rId38" Type="http://schemas.openxmlformats.org/officeDocument/2006/relationships/tags" Target="../tags/tag1099.xml"/><Relationship Id="rId37" Type="http://schemas.openxmlformats.org/officeDocument/2006/relationships/tags" Target="../tags/tag1098.xml"/><Relationship Id="rId36" Type="http://schemas.openxmlformats.org/officeDocument/2006/relationships/tags" Target="../tags/tag1097.xml"/><Relationship Id="rId35" Type="http://schemas.openxmlformats.org/officeDocument/2006/relationships/tags" Target="../tags/tag1096.xml"/><Relationship Id="rId34" Type="http://schemas.openxmlformats.org/officeDocument/2006/relationships/tags" Target="../tags/tag1095.xml"/><Relationship Id="rId33" Type="http://schemas.openxmlformats.org/officeDocument/2006/relationships/tags" Target="../tags/tag1094.xml"/><Relationship Id="rId32" Type="http://schemas.openxmlformats.org/officeDocument/2006/relationships/tags" Target="../tags/tag1093.xml"/><Relationship Id="rId31" Type="http://schemas.openxmlformats.org/officeDocument/2006/relationships/tags" Target="../tags/tag1092.xml"/><Relationship Id="rId30" Type="http://schemas.openxmlformats.org/officeDocument/2006/relationships/tags" Target="../tags/tag1091.xml"/><Relationship Id="rId3" Type="http://schemas.openxmlformats.org/officeDocument/2006/relationships/image" Target="../media/image12.GIF"/><Relationship Id="rId29" Type="http://schemas.openxmlformats.org/officeDocument/2006/relationships/tags" Target="../tags/tag1090.xml"/><Relationship Id="rId28" Type="http://schemas.openxmlformats.org/officeDocument/2006/relationships/tags" Target="../tags/tag1089.xml"/><Relationship Id="rId27" Type="http://schemas.openxmlformats.org/officeDocument/2006/relationships/tags" Target="../tags/tag1088.xml"/><Relationship Id="rId26" Type="http://schemas.openxmlformats.org/officeDocument/2006/relationships/tags" Target="../tags/tag1087.xml"/><Relationship Id="rId25" Type="http://schemas.openxmlformats.org/officeDocument/2006/relationships/tags" Target="../tags/tag1086.xml"/><Relationship Id="rId24" Type="http://schemas.openxmlformats.org/officeDocument/2006/relationships/tags" Target="../tags/tag1085.xml"/><Relationship Id="rId23" Type="http://schemas.openxmlformats.org/officeDocument/2006/relationships/tags" Target="../tags/tag1084.xml"/><Relationship Id="rId22" Type="http://schemas.openxmlformats.org/officeDocument/2006/relationships/tags" Target="../tags/tag1083.xml"/><Relationship Id="rId21" Type="http://schemas.openxmlformats.org/officeDocument/2006/relationships/tags" Target="../tags/tag1082.xml"/><Relationship Id="rId20" Type="http://schemas.openxmlformats.org/officeDocument/2006/relationships/tags" Target="../tags/tag1081.xml"/><Relationship Id="rId2" Type="http://schemas.openxmlformats.org/officeDocument/2006/relationships/image" Target="../media/image11.GIF"/><Relationship Id="rId19" Type="http://schemas.openxmlformats.org/officeDocument/2006/relationships/tags" Target="../tags/tag1080.xml"/><Relationship Id="rId18" Type="http://schemas.openxmlformats.org/officeDocument/2006/relationships/tags" Target="../tags/tag1079.xml"/><Relationship Id="rId17" Type="http://schemas.openxmlformats.org/officeDocument/2006/relationships/tags" Target="../tags/tag1078.xml"/><Relationship Id="rId16" Type="http://schemas.openxmlformats.org/officeDocument/2006/relationships/tags" Target="../tags/tag1077.xml"/><Relationship Id="rId15" Type="http://schemas.openxmlformats.org/officeDocument/2006/relationships/tags" Target="../tags/tag1076.xml"/><Relationship Id="rId14" Type="http://schemas.openxmlformats.org/officeDocument/2006/relationships/tags" Target="../tags/tag1075.xml"/><Relationship Id="rId13" Type="http://schemas.openxmlformats.org/officeDocument/2006/relationships/tags" Target="../tags/tag1074.xml"/><Relationship Id="rId12" Type="http://schemas.openxmlformats.org/officeDocument/2006/relationships/tags" Target="../tags/tag1073.xml"/><Relationship Id="rId11" Type="http://schemas.openxmlformats.org/officeDocument/2006/relationships/tags" Target="../tags/tag1072.xml"/><Relationship Id="rId10" Type="http://schemas.openxmlformats.org/officeDocument/2006/relationships/tags" Target="../tags/tag1071.xml"/><Relationship Id="rId1" Type="http://schemas.openxmlformats.org/officeDocument/2006/relationships/tags" Target="../tags/tag1065.xml"/></Relationships>
</file>

<file path=ppt/slides/_rels/slide17.xml.rels><?xml version="1.0" encoding="UTF-8" standalone="yes"?>
<Relationships xmlns="http://schemas.openxmlformats.org/package/2006/relationships"><Relationship Id="rId9" Type="http://schemas.openxmlformats.org/officeDocument/2006/relationships/tags" Target="../tags/tag1150.xml"/><Relationship Id="rId87" Type="http://schemas.openxmlformats.org/officeDocument/2006/relationships/slideLayout" Target="../slideLayouts/slideLayout43.xml"/><Relationship Id="rId86" Type="http://schemas.openxmlformats.org/officeDocument/2006/relationships/image" Target="../media/image5.jpeg"/><Relationship Id="rId85" Type="http://schemas.openxmlformats.org/officeDocument/2006/relationships/image" Target="../media/image29.png"/><Relationship Id="rId84" Type="http://schemas.openxmlformats.org/officeDocument/2006/relationships/image" Target="../media/image28.png"/><Relationship Id="rId83" Type="http://schemas.openxmlformats.org/officeDocument/2006/relationships/tags" Target="../tags/tag1224.xml"/><Relationship Id="rId82" Type="http://schemas.openxmlformats.org/officeDocument/2006/relationships/tags" Target="../tags/tag1223.xml"/><Relationship Id="rId81" Type="http://schemas.openxmlformats.org/officeDocument/2006/relationships/tags" Target="../tags/tag1222.xml"/><Relationship Id="rId80" Type="http://schemas.openxmlformats.org/officeDocument/2006/relationships/tags" Target="../tags/tag1221.xml"/><Relationship Id="rId8" Type="http://schemas.openxmlformats.org/officeDocument/2006/relationships/tags" Target="../tags/tag1149.xml"/><Relationship Id="rId79" Type="http://schemas.openxmlformats.org/officeDocument/2006/relationships/tags" Target="../tags/tag1220.xml"/><Relationship Id="rId78" Type="http://schemas.openxmlformats.org/officeDocument/2006/relationships/tags" Target="../tags/tag1219.xml"/><Relationship Id="rId77" Type="http://schemas.openxmlformats.org/officeDocument/2006/relationships/tags" Target="../tags/tag1218.xml"/><Relationship Id="rId76" Type="http://schemas.openxmlformats.org/officeDocument/2006/relationships/tags" Target="../tags/tag1217.xml"/><Relationship Id="rId75" Type="http://schemas.openxmlformats.org/officeDocument/2006/relationships/tags" Target="../tags/tag1216.xml"/><Relationship Id="rId74" Type="http://schemas.openxmlformats.org/officeDocument/2006/relationships/tags" Target="../tags/tag1215.xml"/><Relationship Id="rId73" Type="http://schemas.openxmlformats.org/officeDocument/2006/relationships/tags" Target="../tags/tag1214.xml"/><Relationship Id="rId72" Type="http://schemas.openxmlformats.org/officeDocument/2006/relationships/tags" Target="../tags/tag1213.xml"/><Relationship Id="rId71" Type="http://schemas.openxmlformats.org/officeDocument/2006/relationships/tags" Target="../tags/tag1212.xml"/><Relationship Id="rId70" Type="http://schemas.openxmlformats.org/officeDocument/2006/relationships/tags" Target="../tags/tag1211.xml"/><Relationship Id="rId7" Type="http://schemas.openxmlformats.org/officeDocument/2006/relationships/tags" Target="../tags/tag1148.xml"/><Relationship Id="rId69" Type="http://schemas.openxmlformats.org/officeDocument/2006/relationships/tags" Target="../tags/tag1210.xml"/><Relationship Id="rId68" Type="http://schemas.openxmlformats.org/officeDocument/2006/relationships/tags" Target="../tags/tag1209.xml"/><Relationship Id="rId67" Type="http://schemas.openxmlformats.org/officeDocument/2006/relationships/tags" Target="../tags/tag1208.xml"/><Relationship Id="rId66" Type="http://schemas.openxmlformats.org/officeDocument/2006/relationships/tags" Target="../tags/tag1207.xml"/><Relationship Id="rId65" Type="http://schemas.openxmlformats.org/officeDocument/2006/relationships/tags" Target="../tags/tag1206.xml"/><Relationship Id="rId64" Type="http://schemas.openxmlformats.org/officeDocument/2006/relationships/tags" Target="../tags/tag1205.xml"/><Relationship Id="rId63" Type="http://schemas.openxmlformats.org/officeDocument/2006/relationships/tags" Target="../tags/tag1204.xml"/><Relationship Id="rId62" Type="http://schemas.openxmlformats.org/officeDocument/2006/relationships/tags" Target="../tags/tag1203.xml"/><Relationship Id="rId61" Type="http://schemas.openxmlformats.org/officeDocument/2006/relationships/tags" Target="../tags/tag1202.xml"/><Relationship Id="rId60" Type="http://schemas.openxmlformats.org/officeDocument/2006/relationships/tags" Target="../tags/tag1201.xml"/><Relationship Id="rId6" Type="http://schemas.openxmlformats.org/officeDocument/2006/relationships/tags" Target="../tags/tag1147.xml"/><Relationship Id="rId59" Type="http://schemas.openxmlformats.org/officeDocument/2006/relationships/tags" Target="../tags/tag1200.xml"/><Relationship Id="rId58" Type="http://schemas.openxmlformats.org/officeDocument/2006/relationships/tags" Target="../tags/tag1199.xml"/><Relationship Id="rId57" Type="http://schemas.openxmlformats.org/officeDocument/2006/relationships/tags" Target="../tags/tag1198.xml"/><Relationship Id="rId56" Type="http://schemas.openxmlformats.org/officeDocument/2006/relationships/tags" Target="../tags/tag1197.xml"/><Relationship Id="rId55" Type="http://schemas.openxmlformats.org/officeDocument/2006/relationships/tags" Target="../tags/tag1196.xml"/><Relationship Id="rId54" Type="http://schemas.openxmlformats.org/officeDocument/2006/relationships/tags" Target="../tags/tag1195.xml"/><Relationship Id="rId53" Type="http://schemas.openxmlformats.org/officeDocument/2006/relationships/tags" Target="../tags/tag1194.xml"/><Relationship Id="rId52" Type="http://schemas.openxmlformats.org/officeDocument/2006/relationships/tags" Target="../tags/tag1193.xml"/><Relationship Id="rId51" Type="http://schemas.openxmlformats.org/officeDocument/2006/relationships/tags" Target="../tags/tag1192.xml"/><Relationship Id="rId50" Type="http://schemas.openxmlformats.org/officeDocument/2006/relationships/tags" Target="../tags/tag1191.xml"/><Relationship Id="rId5" Type="http://schemas.openxmlformats.org/officeDocument/2006/relationships/tags" Target="../tags/tag1146.xml"/><Relationship Id="rId49" Type="http://schemas.openxmlformats.org/officeDocument/2006/relationships/tags" Target="../tags/tag1190.xml"/><Relationship Id="rId48" Type="http://schemas.openxmlformats.org/officeDocument/2006/relationships/tags" Target="../tags/tag1189.xml"/><Relationship Id="rId47" Type="http://schemas.openxmlformats.org/officeDocument/2006/relationships/tags" Target="../tags/tag1188.xml"/><Relationship Id="rId46" Type="http://schemas.openxmlformats.org/officeDocument/2006/relationships/tags" Target="../tags/tag1187.xml"/><Relationship Id="rId45" Type="http://schemas.openxmlformats.org/officeDocument/2006/relationships/tags" Target="../tags/tag1186.xml"/><Relationship Id="rId44" Type="http://schemas.openxmlformats.org/officeDocument/2006/relationships/tags" Target="../tags/tag1185.xml"/><Relationship Id="rId43" Type="http://schemas.openxmlformats.org/officeDocument/2006/relationships/tags" Target="../tags/tag1184.xml"/><Relationship Id="rId42" Type="http://schemas.openxmlformats.org/officeDocument/2006/relationships/tags" Target="../tags/tag1183.xml"/><Relationship Id="rId41" Type="http://schemas.openxmlformats.org/officeDocument/2006/relationships/tags" Target="../tags/tag1182.xml"/><Relationship Id="rId40" Type="http://schemas.openxmlformats.org/officeDocument/2006/relationships/tags" Target="../tags/tag1181.xml"/><Relationship Id="rId4" Type="http://schemas.openxmlformats.org/officeDocument/2006/relationships/image" Target="../media/image13.GIF"/><Relationship Id="rId39" Type="http://schemas.openxmlformats.org/officeDocument/2006/relationships/tags" Target="../tags/tag1180.xml"/><Relationship Id="rId38" Type="http://schemas.openxmlformats.org/officeDocument/2006/relationships/tags" Target="../tags/tag1179.xml"/><Relationship Id="rId37" Type="http://schemas.openxmlformats.org/officeDocument/2006/relationships/tags" Target="../tags/tag1178.xml"/><Relationship Id="rId36" Type="http://schemas.openxmlformats.org/officeDocument/2006/relationships/tags" Target="../tags/tag1177.xml"/><Relationship Id="rId35" Type="http://schemas.openxmlformats.org/officeDocument/2006/relationships/tags" Target="../tags/tag1176.xml"/><Relationship Id="rId34" Type="http://schemas.openxmlformats.org/officeDocument/2006/relationships/tags" Target="../tags/tag1175.xml"/><Relationship Id="rId33" Type="http://schemas.openxmlformats.org/officeDocument/2006/relationships/tags" Target="../tags/tag1174.xml"/><Relationship Id="rId32" Type="http://schemas.openxmlformats.org/officeDocument/2006/relationships/tags" Target="../tags/tag1173.xml"/><Relationship Id="rId31" Type="http://schemas.openxmlformats.org/officeDocument/2006/relationships/tags" Target="../tags/tag1172.xml"/><Relationship Id="rId30" Type="http://schemas.openxmlformats.org/officeDocument/2006/relationships/tags" Target="../tags/tag1171.xml"/><Relationship Id="rId3" Type="http://schemas.openxmlformats.org/officeDocument/2006/relationships/image" Target="../media/image12.GIF"/><Relationship Id="rId29" Type="http://schemas.openxmlformats.org/officeDocument/2006/relationships/tags" Target="../tags/tag1170.xml"/><Relationship Id="rId28" Type="http://schemas.openxmlformats.org/officeDocument/2006/relationships/tags" Target="../tags/tag1169.xml"/><Relationship Id="rId27" Type="http://schemas.openxmlformats.org/officeDocument/2006/relationships/tags" Target="../tags/tag1168.xml"/><Relationship Id="rId26" Type="http://schemas.openxmlformats.org/officeDocument/2006/relationships/tags" Target="../tags/tag1167.xml"/><Relationship Id="rId25" Type="http://schemas.openxmlformats.org/officeDocument/2006/relationships/tags" Target="../tags/tag1166.xml"/><Relationship Id="rId24" Type="http://schemas.openxmlformats.org/officeDocument/2006/relationships/tags" Target="../tags/tag1165.xml"/><Relationship Id="rId23" Type="http://schemas.openxmlformats.org/officeDocument/2006/relationships/tags" Target="../tags/tag1164.xml"/><Relationship Id="rId22" Type="http://schemas.openxmlformats.org/officeDocument/2006/relationships/tags" Target="../tags/tag1163.xml"/><Relationship Id="rId21" Type="http://schemas.openxmlformats.org/officeDocument/2006/relationships/tags" Target="../tags/tag1162.xml"/><Relationship Id="rId20" Type="http://schemas.openxmlformats.org/officeDocument/2006/relationships/tags" Target="../tags/tag1161.xml"/><Relationship Id="rId2" Type="http://schemas.openxmlformats.org/officeDocument/2006/relationships/image" Target="../media/image11.GIF"/><Relationship Id="rId19" Type="http://schemas.openxmlformats.org/officeDocument/2006/relationships/tags" Target="../tags/tag1160.xml"/><Relationship Id="rId18" Type="http://schemas.openxmlformats.org/officeDocument/2006/relationships/tags" Target="../tags/tag1159.xml"/><Relationship Id="rId17" Type="http://schemas.openxmlformats.org/officeDocument/2006/relationships/tags" Target="../tags/tag1158.xml"/><Relationship Id="rId16" Type="http://schemas.openxmlformats.org/officeDocument/2006/relationships/tags" Target="../tags/tag1157.xml"/><Relationship Id="rId15" Type="http://schemas.openxmlformats.org/officeDocument/2006/relationships/tags" Target="../tags/tag1156.xml"/><Relationship Id="rId14" Type="http://schemas.openxmlformats.org/officeDocument/2006/relationships/tags" Target="../tags/tag1155.xml"/><Relationship Id="rId13" Type="http://schemas.openxmlformats.org/officeDocument/2006/relationships/tags" Target="../tags/tag1154.xml"/><Relationship Id="rId12" Type="http://schemas.openxmlformats.org/officeDocument/2006/relationships/tags" Target="../tags/tag1153.xml"/><Relationship Id="rId11" Type="http://schemas.openxmlformats.org/officeDocument/2006/relationships/tags" Target="../tags/tag1152.xml"/><Relationship Id="rId10" Type="http://schemas.openxmlformats.org/officeDocument/2006/relationships/tags" Target="../tags/tag1151.xml"/><Relationship Id="rId1" Type="http://schemas.openxmlformats.org/officeDocument/2006/relationships/tags" Target="../tags/tag1145.xml"/></Relationships>
</file>

<file path=ppt/slides/_rels/slide18.xml.rels><?xml version="1.0" encoding="UTF-8" standalone="yes"?>
<Relationships xmlns="http://schemas.openxmlformats.org/package/2006/relationships"><Relationship Id="rId9" Type="http://schemas.openxmlformats.org/officeDocument/2006/relationships/tags" Target="../tags/tag1230.xml"/><Relationship Id="rId87" Type="http://schemas.openxmlformats.org/officeDocument/2006/relationships/slideLayout" Target="../slideLayouts/slideLayout43.xml"/><Relationship Id="rId86" Type="http://schemas.openxmlformats.org/officeDocument/2006/relationships/image" Target="../media/image5.jpeg"/><Relationship Id="rId85" Type="http://schemas.openxmlformats.org/officeDocument/2006/relationships/image" Target="../media/image29.png"/><Relationship Id="rId84" Type="http://schemas.openxmlformats.org/officeDocument/2006/relationships/image" Target="../media/image28.png"/><Relationship Id="rId83" Type="http://schemas.openxmlformats.org/officeDocument/2006/relationships/tags" Target="../tags/tag1304.xml"/><Relationship Id="rId82" Type="http://schemas.openxmlformats.org/officeDocument/2006/relationships/tags" Target="../tags/tag1303.xml"/><Relationship Id="rId81" Type="http://schemas.openxmlformats.org/officeDocument/2006/relationships/tags" Target="../tags/tag1302.xml"/><Relationship Id="rId80" Type="http://schemas.openxmlformats.org/officeDocument/2006/relationships/tags" Target="../tags/tag1301.xml"/><Relationship Id="rId8" Type="http://schemas.openxmlformats.org/officeDocument/2006/relationships/tags" Target="../tags/tag1229.xml"/><Relationship Id="rId79" Type="http://schemas.openxmlformats.org/officeDocument/2006/relationships/tags" Target="../tags/tag1300.xml"/><Relationship Id="rId78" Type="http://schemas.openxmlformats.org/officeDocument/2006/relationships/tags" Target="../tags/tag1299.xml"/><Relationship Id="rId77" Type="http://schemas.openxmlformats.org/officeDocument/2006/relationships/tags" Target="../tags/tag1298.xml"/><Relationship Id="rId76" Type="http://schemas.openxmlformats.org/officeDocument/2006/relationships/tags" Target="../tags/tag1297.xml"/><Relationship Id="rId75" Type="http://schemas.openxmlformats.org/officeDocument/2006/relationships/tags" Target="../tags/tag1296.xml"/><Relationship Id="rId74" Type="http://schemas.openxmlformats.org/officeDocument/2006/relationships/tags" Target="../tags/tag1295.xml"/><Relationship Id="rId73" Type="http://schemas.openxmlformats.org/officeDocument/2006/relationships/tags" Target="../tags/tag1294.xml"/><Relationship Id="rId72" Type="http://schemas.openxmlformats.org/officeDocument/2006/relationships/tags" Target="../tags/tag1293.xml"/><Relationship Id="rId71" Type="http://schemas.openxmlformats.org/officeDocument/2006/relationships/tags" Target="../tags/tag1292.xml"/><Relationship Id="rId70" Type="http://schemas.openxmlformats.org/officeDocument/2006/relationships/tags" Target="../tags/tag1291.xml"/><Relationship Id="rId7" Type="http://schemas.openxmlformats.org/officeDocument/2006/relationships/tags" Target="../tags/tag1228.xml"/><Relationship Id="rId69" Type="http://schemas.openxmlformats.org/officeDocument/2006/relationships/tags" Target="../tags/tag1290.xml"/><Relationship Id="rId68" Type="http://schemas.openxmlformats.org/officeDocument/2006/relationships/tags" Target="../tags/tag1289.xml"/><Relationship Id="rId67" Type="http://schemas.openxmlformats.org/officeDocument/2006/relationships/tags" Target="../tags/tag1288.xml"/><Relationship Id="rId66" Type="http://schemas.openxmlformats.org/officeDocument/2006/relationships/tags" Target="../tags/tag1287.xml"/><Relationship Id="rId65" Type="http://schemas.openxmlformats.org/officeDocument/2006/relationships/tags" Target="../tags/tag1286.xml"/><Relationship Id="rId64" Type="http://schemas.openxmlformats.org/officeDocument/2006/relationships/tags" Target="../tags/tag1285.xml"/><Relationship Id="rId63" Type="http://schemas.openxmlformats.org/officeDocument/2006/relationships/tags" Target="../tags/tag1284.xml"/><Relationship Id="rId62" Type="http://schemas.openxmlformats.org/officeDocument/2006/relationships/tags" Target="../tags/tag1283.xml"/><Relationship Id="rId61" Type="http://schemas.openxmlformats.org/officeDocument/2006/relationships/tags" Target="../tags/tag1282.xml"/><Relationship Id="rId60" Type="http://schemas.openxmlformats.org/officeDocument/2006/relationships/tags" Target="../tags/tag1281.xml"/><Relationship Id="rId6" Type="http://schemas.openxmlformats.org/officeDocument/2006/relationships/tags" Target="../tags/tag1227.xml"/><Relationship Id="rId59" Type="http://schemas.openxmlformats.org/officeDocument/2006/relationships/tags" Target="../tags/tag1280.xml"/><Relationship Id="rId58" Type="http://schemas.openxmlformats.org/officeDocument/2006/relationships/tags" Target="../tags/tag1279.xml"/><Relationship Id="rId57" Type="http://schemas.openxmlformats.org/officeDocument/2006/relationships/tags" Target="../tags/tag1278.xml"/><Relationship Id="rId56" Type="http://schemas.openxmlformats.org/officeDocument/2006/relationships/tags" Target="../tags/tag1277.xml"/><Relationship Id="rId55" Type="http://schemas.openxmlformats.org/officeDocument/2006/relationships/tags" Target="../tags/tag1276.xml"/><Relationship Id="rId54" Type="http://schemas.openxmlformats.org/officeDocument/2006/relationships/tags" Target="../tags/tag1275.xml"/><Relationship Id="rId53" Type="http://schemas.openxmlformats.org/officeDocument/2006/relationships/tags" Target="../tags/tag1274.xml"/><Relationship Id="rId52" Type="http://schemas.openxmlformats.org/officeDocument/2006/relationships/tags" Target="../tags/tag1273.xml"/><Relationship Id="rId51" Type="http://schemas.openxmlformats.org/officeDocument/2006/relationships/tags" Target="../tags/tag1272.xml"/><Relationship Id="rId50" Type="http://schemas.openxmlformats.org/officeDocument/2006/relationships/tags" Target="../tags/tag1271.xml"/><Relationship Id="rId5" Type="http://schemas.openxmlformats.org/officeDocument/2006/relationships/tags" Target="../tags/tag1226.xml"/><Relationship Id="rId49" Type="http://schemas.openxmlformats.org/officeDocument/2006/relationships/tags" Target="../tags/tag1270.xml"/><Relationship Id="rId48" Type="http://schemas.openxmlformats.org/officeDocument/2006/relationships/tags" Target="../tags/tag1269.xml"/><Relationship Id="rId47" Type="http://schemas.openxmlformats.org/officeDocument/2006/relationships/tags" Target="../tags/tag1268.xml"/><Relationship Id="rId46" Type="http://schemas.openxmlformats.org/officeDocument/2006/relationships/tags" Target="../tags/tag1267.xml"/><Relationship Id="rId45" Type="http://schemas.openxmlformats.org/officeDocument/2006/relationships/tags" Target="../tags/tag1266.xml"/><Relationship Id="rId44" Type="http://schemas.openxmlformats.org/officeDocument/2006/relationships/tags" Target="../tags/tag1265.xml"/><Relationship Id="rId43" Type="http://schemas.openxmlformats.org/officeDocument/2006/relationships/tags" Target="../tags/tag1264.xml"/><Relationship Id="rId42" Type="http://schemas.openxmlformats.org/officeDocument/2006/relationships/tags" Target="../tags/tag1263.xml"/><Relationship Id="rId41" Type="http://schemas.openxmlformats.org/officeDocument/2006/relationships/tags" Target="../tags/tag1262.xml"/><Relationship Id="rId40" Type="http://schemas.openxmlformats.org/officeDocument/2006/relationships/tags" Target="../tags/tag1261.xml"/><Relationship Id="rId4" Type="http://schemas.openxmlformats.org/officeDocument/2006/relationships/image" Target="../media/image13.GIF"/><Relationship Id="rId39" Type="http://schemas.openxmlformats.org/officeDocument/2006/relationships/tags" Target="../tags/tag1260.xml"/><Relationship Id="rId38" Type="http://schemas.openxmlformats.org/officeDocument/2006/relationships/tags" Target="../tags/tag1259.xml"/><Relationship Id="rId37" Type="http://schemas.openxmlformats.org/officeDocument/2006/relationships/tags" Target="../tags/tag1258.xml"/><Relationship Id="rId36" Type="http://schemas.openxmlformats.org/officeDocument/2006/relationships/tags" Target="../tags/tag1257.xml"/><Relationship Id="rId35" Type="http://schemas.openxmlformats.org/officeDocument/2006/relationships/tags" Target="../tags/tag1256.xml"/><Relationship Id="rId34" Type="http://schemas.openxmlformats.org/officeDocument/2006/relationships/tags" Target="../tags/tag1255.xml"/><Relationship Id="rId33" Type="http://schemas.openxmlformats.org/officeDocument/2006/relationships/tags" Target="../tags/tag1254.xml"/><Relationship Id="rId32" Type="http://schemas.openxmlformats.org/officeDocument/2006/relationships/tags" Target="../tags/tag1253.xml"/><Relationship Id="rId31" Type="http://schemas.openxmlformats.org/officeDocument/2006/relationships/tags" Target="../tags/tag1252.xml"/><Relationship Id="rId30" Type="http://schemas.openxmlformats.org/officeDocument/2006/relationships/tags" Target="../tags/tag1251.xml"/><Relationship Id="rId3" Type="http://schemas.openxmlformats.org/officeDocument/2006/relationships/image" Target="../media/image12.GIF"/><Relationship Id="rId29" Type="http://schemas.openxmlformats.org/officeDocument/2006/relationships/tags" Target="../tags/tag1250.xml"/><Relationship Id="rId28" Type="http://schemas.openxmlformats.org/officeDocument/2006/relationships/tags" Target="../tags/tag1249.xml"/><Relationship Id="rId27" Type="http://schemas.openxmlformats.org/officeDocument/2006/relationships/tags" Target="../tags/tag1248.xml"/><Relationship Id="rId26" Type="http://schemas.openxmlformats.org/officeDocument/2006/relationships/tags" Target="../tags/tag1247.xml"/><Relationship Id="rId25" Type="http://schemas.openxmlformats.org/officeDocument/2006/relationships/tags" Target="../tags/tag1246.xml"/><Relationship Id="rId24" Type="http://schemas.openxmlformats.org/officeDocument/2006/relationships/tags" Target="../tags/tag1245.xml"/><Relationship Id="rId23" Type="http://schemas.openxmlformats.org/officeDocument/2006/relationships/tags" Target="../tags/tag1244.xml"/><Relationship Id="rId22" Type="http://schemas.openxmlformats.org/officeDocument/2006/relationships/tags" Target="../tags/tag1243.xml"/><Relationship Id="rId21" Type="http://schemas.openxmlformats.org/officeDocument/2006/relationships/tags" Target="../tags/tag1242.xml"/><Relationship Id="rId20" Type="http://schemas.openxmlformats.org/officeDocument/2006/relationships/tags" Target="../tags/tag1241.xml"/><Relationship Id="rId2" Type="http://schemas.openxmlformats.org/officeDocument/2006/relationships/image" Target="../media/image11.GIF"/><Relationship Id="rId19" Type="http://schemas.openxmlformats.org/officeDocument/2006/relationships/tags" Target="../tags/tag1240.xml"/><Relationship Id="rId18" Type="http://schemas.openxmlformats.org/officeDocument/2006/relationships/tags" Target="../tags/tag1239.xml"/><Relationship Id="rId17" Type="http://schemas.openxmlformats.org/officeDocument/2006/relationships/tags" Target="../tags/tag1238.xml"/><Relationship Id="rId16" Type="http://schemas.openxmlformats.org/officeDocument/2006/relationships/tags" Target="../tags/tag1237.xml"/><Relationship Id="rId15" Type="http://schemas.openxmlformats.org/officeDocument/2006/relationships/tags" Target="../tags/tag1236.xml"/><Relationship Id="rId14" Type="http://schemas.openxmlformats.org/officeDocument/2006/relationships/tags" Target="../tags/tag1235.xml"/><Relationship Id="rId13" Type="http://schemas.openxmlformats.org/officeDocument/2006/relationships/tags" Target="../tags/tag1234.xml"/><Relationship Id="rId12" Type="http://schemas.openxmlformats.org/officeDocument/2006/relationships/tags" Target="../tags/tag1233.xml"/><Relationship Id="rId11" Type="http://schemas.openxmlformats.org/officeDocument/2006/relationships/tags" Target="../tags/tag1232.xml"/><Relationship Id="rId10" Type="http://schemas.openxmlformats.org/officeDocument/2006/relationships/tags" Target="../tags/tag1231.xml"/><Relationship Id="rId1" Type="http://schemas.openxmlformats.org/officeDocument/2006/relationships/tags" Target="../tags/tag1225.xml"/></Relationships>
</file>

<file path=ppt/slides/_rels/slide19.xml.rels><?xml version="1.0" encoding="UTF-8" standalone="yes"?>
<Relationships xmlns="http://schemas.openxmlformats.org/package/2006/relationships"><Relationship Id="rId9" Type="http://schemas.openxmlformats.org/officeDocument/2006/relationships/tags" Target="../tags/tag1310.xml"/><Relationship Id="rId86" Type="http://schemas.openxmlformats.org/officeDocument/2006/relationships/slideLayout" Target="../slideLayouts/slideLayout43.xml"/><Relationship Id="rId85" Type="http://schemas.openxmlformats.org/officeDocument/2006/relationships/image" Target="../media/image5.jpeg"/><Relationship Id="rId84" Type="http://schemas.openxmlformats.org/officeDocument/2006/relationships/image" Target="../media/image29.png"/><Relationship Id="rId83" Type="http://schemas.openxmlformats.org/officeDocument/2006/relationships/tags" Target="../tags/tag1384.xml"/><Relationship Id="rId82" Type="http://schemas.openxmlformats.org/officeDocument/2006/relationships/tags" Target="../tags/tag1383.xml"/><Relationship Id="rId81" Type="http://schemas.openxmlformats.org/officeDocument/2006/relationships/tags" Target="../tags/tag1382.xml"/><Relationship Id="rId80" Type="http://schemas.openxmlformats.org/officeDocument/2006/relationships/tags" Target="../tags/tag1381.xml"/><Relationship Id="rId8" Type="http://schemas.openxmlformats.org/officeDocument/2006/relationships/tags" Target="../tags/tag1309.xml"/><Relationship Id="rId79" Type="http://schemas.openxmlformats.org/officeDocument/2006/relationships/tags" Target="../tags/tag1380.xml"/><Relationship Id="rId78" Type="http://schemas.openxmlformats.org/officeDocument/2006/relationships/tags" Target="../tags/tag1379.xml"/><Relationship Id="rId77" Type="http://schemas.openxmlformats.org/officeDocument/2006/relationships/tags" Target="../tags/tag1378.xml"/><Relationship Id="rId76" Type="http://schemas.openxmlformats.org/officeDocument/2006/relationships/tags" Target="../tags/tag1377.xml"/><Relationship Id="rId75" Type="http://schemas.openxmlformats.org/officeDocument/2006/relationships/tags" Target="../tags/tag1376.xml"/><Relationship Id="rId74" Type="http://schemas.openxmlformats.org/officeDocument/2006/relationships/tags" Target="../tags/tag1375.xml"/><Relationship Id="rId73" Type="http://schemas.openxmlformats.org/officeDocument/2006/relationships/tags" Target="../tags/tag1374.xml"/><Relationship Id="rId72" Type="http://schemas.openxmlformats.org/officeDocument/2006/relationships/tags" Target="../tags/tag1373.xml"/><Relationship Id="rId71" Type="http://schemas.openxmlformats.org/officeDocument/2006/relationships/tags" Target="../tags/tag1372.xml"/><Relationship Id="rId70" Type="http://schemas.openxmlformats.org/officeDocument/2006/relationships/tags" Target="../tags/tag1371.xml"/><Relationship Id="rId7" Type="http://schemas.openxmlformats.org/officeDocument/2006/relationships/tags" Target="../tags/tag1308.xml"/><Relationship Id="rId69" Type="http://schemas.openxmlformats.org/officeDocument/2006/relationships/tags" Target="../tags/tag1370.xml"/><Relationship Id="rId68" Type="http://schemas.openxmlformats.org/officeDocument/2006/relationships/tags" Target="../tags/tag1369.xml"/><Relationship Id="rId67" Type="http://schemas.openxmlformats.org/officeDocument/2006/relationships/tags" Target="../tags/tag1368.xml"/><Relationship Id="rId66" Type="http://schemas.openxmlformats.org/officeDocument/2006/relationships/tags" Target="../tags/tag1367.xml"/><Relationship Id="rId65" Type="http://schemas.openxmlformats.org/officeDocument/2006/relationships/tags" Target="../tags/tag1366.xml"/><Relationship Id="rId64" Type="http://schemas.openxmlformats.org/officeDocument/2006/relationships/tags" Target="../tags/tag1365.xml"/><Relationship Id="rId63" Type="http://schemas.openxmlformats.org/officeDocument/2006/relationships/tags" Target="../tags/tag1364.xml"/><Relationship Id="rId62" Type="http://schemas.openxmlformats.org/officeDocument/2006/relationships/tags" Target="../tags/tag1363.xml"/><Relationship Id="rId61" Type="http://schemas.openxmlformats.org/officeDocument/2006/relationships/tags" Target="../tags/tag1362.xml"/><Relationship Id="rId60" Type="http://schemas.openxmlformats.org/officeDocument/2006/relationships/tags" Target="../tags/tag1361.xml"/><Relationship Id="rId6" Type="http://schemas.openxmlformats.org/officeDocument/2006/relationships/tags" Target="../tags/tag1307.xml"/><Relationship Id="rId59" Type="http://schemas.openxmlformats.org/officeDocument/2006/relationships/tags" Target="../tags/tag1360.xml"/><Relationship Id="rId58" Type="http://schemas.openxmlformats.org/officeDocument/2006/relationships/tags" Target="../tags/tag1359.xml"/><Relationship Id="rId57" Type="http://schemas.openxmlformats.org/officeDocument/2006/relationships/tags" Target="../tags/tag1358.xml"/><Relationship Id="rId56" Type="http://schemas.openxmlformats.org/officeDocument/2006/relationships/tags" Target="../tags/tag1357.xml"/><Relationship Id="rId55" Type="http://schemas.openxmlformats.org/officeDocument/2006/relationships/tags" Target="../tags/tag1356.xml"/><Relationship Id="rId54" Type="http://schemas.openxmlformats.org/officeDocument/2006/relationships/tags" Target="../tags/tag1355.xml"/><Relationship Id="rId53" Type="http://schemas.openxmlformats.org/officeDocument/2006/relationships/tags" Target="../tags/tag1354.xml"/><Relationship Id="rId52" Type="http://schemas.openxmlformats.org/officeDocument/2006/relationships/tags" Target="../tags/tag1353.xml"/><Relationship Id="rId51" Type="http://schemas.openxmlformats.org/officeDocument/2006/relationships/tags" Target="../tags/tag1352.xml"/><Relationship Id="rId50" Type="http://schemas.openxmlformats.org/officeDocument/2006/relationships/tags" Target="../tags/tag1351.xml"/><Relationship Id="rId5" Type="http://schemas.openxmlformats.org/officeDocument/2006/relationships/tags" Target="../tags/tag1306.xml"/><Relationship Id="rId49" Type="http://schemas.openxmlformats.org/officeDocument/2006/relationships/tags" Target="../tags/tag1350.xml"/><Relationship Id="rId48" Type="http://schemas.openxmlformats.org/officeDocument/2006/relationships/tags" Target="../tags/tag1349.xml"/><Relationship Id="rId47" Type="http://schemas.openxmlformats.org/officeDocument/2006/relationships/tags" Target="../tags/tag1348.xml"/><Relationship Id="rId46" Type="http://schemas.openxmlformats.org/officeDocument/2006/relationships/tags" Target="../tags/tag1347.xml"/><Relationship Id="rId45" Type="http://schemas.openxmlformats.org/officeDocument/2006/relationships/tags" Target="../tags/tag1346.xml"/><Relationship Id="rId44" Type="http://schemas.openxmlformats.org/officeDocument/2006/relationships/tags" Target="../tags/tag1345.xml"/><Relationship Id="rId43" Type="http://schemas.openxmlformats.org/officeDocument/2006/relationships/tags" Target="../tags/tag1344.xml"/><Relationship Id="rId42" Type="http://schemas.openxmlformats.org/officeDocument/2006/relationships/tags" Target="../tags/tag1343.xml"/><Relationship Id="rId41" Type="http://schemas.openxmlformats.org/officeDocument/2006/relationships/tags" Target="../tags/tag1342.xml"/><Relationship Id="rId40" Type="http://schemas.openxmlformats.org/officeDocument/2006/relationships/tags" Target="../tags/tag1341.xml"/><Relationship Id="rId4" Type="http://schemas.openxmlformats.org/officeDocument/2006/relationships/image" Target="../media/image13.GIF"/><Relationship Id="rId39" Type="http://schemas.openxmlformats.org/officeDocument/2006/relationships/tags" Target="../tags/tag1340.xml"/><Relationship Id="rId38" Type="http://schemas.openxmlformats.org/officeDocument/2006/relationships/tags" Target="../tags/tag1339.xml"/><Relationship Id="rId37" Type="http://schemas.openxmlformats.org/officeDocument/2006/relationships/tags" Target="../tags/tag1338.xml"/><Relationship Id="rId36" Type="http://schemas.openxmlformats.org/officeDocument/2006/relationships/tags" Target="../tags/tag1337.xml"/><Relationship Id="rId35" Type="http://schemas.openxmlformats.org/officeDocument/2006/relationships/tags" Target="../tags/tag1336.xml"/><Relationship Id="rId34" Type="http://schemas.openxmlformats.org/officeDocument/2006/relationships/tags" Target="../tags/tag1335.xml"/><Relationship Id="rId33" Type="http://schemas.openxmlformats.org/officeDocument/2006/relationships/tags" Target="../tags/tag1334.xml"/><Relationship Id="rId32" Type="http://schemas.openxmlformats.org/officeDocument/2006/relationships/tags" Target="../tags/tag1333.xml"/><Relationship Id="rId31" Type="http://schemas.openxmlformats.org/officeDocument/2006/relationships/tags" Target="../tags/tag1332.xml"/><Relationship Id="rId30" Type="http://schemas.openxmlformats.org/officeDocument/2006/relationships/tags" Target="../tags/tag1331.xml"/><Relationship Id="rId3" Type="http://schemas.openxmlformats.org/officeDocument/2006/relationships/image" Target="../media/image12.GIF"/><Relationship Id="rId29" Type="http://schemas.openxmlformats.org/officeDocument/2006/relationships/tags" Target="../tags/tag1330.xml"/><Relationship Id="rId28" Type="http://schemas.openxmlformats.org/officeDocument/2006/relationships/tags" Target="../tags/tag1329.xml"/><Relationship Id="rId27" Type="http://schemas.openxmlformats.org/officeDocument/2006/relationships/tags" Target="../tags/tag1328.xml"/><Relationship Id="rId26" Type="http://schemas.openxmlformats.org/officeDocument/2006/relationships/tags" Target="../tags/tag1327.xml"/><Relationship Id="rId25" Type="http://schemas.openxmlformats.org/officeDocument/2006/relationships/tags" Target="../tags/tag1326.xml"/><Relationship Id="rId24" Type="http://schemas.openxmlformats.org/officeDocument/2006/relationships/tags" Target="../tags/tag1325.xml"/><Relationship Id="rId23" Type="http://schemas.openxmlformats.org/officeDocument/2006/relationships/tags" Target="../tags/tag1324.xml"/><Relationship Id="rId22" Type="http://schemas.openxmlformats.org/officeDocument/2006/relationships/tags" Target="../tags/tag1323.xml"/><Relationship Id="rId21" Type="http://schemas.openxmlformats.org/officeDocument/2006/relationships/tags" Target="../tags/tag1322.xml"/><Relationship Id="rId20" Type="http://schemas.openxmlformats.org/officeDocument/2006/relationships/tags" Target="../tags/tag1321.xml"/><Relationship Id="rId2" Type="http://schemas.openxmlformats.org/officeDocument/2006/relationships/image" Target="../media/image11.GIF"/><Relationship Id="rId19" Type="http://schemas.openxmlformats.org/officeDocument/2006/relationships/tags" Target="../tags/tag1320.xml"/><Relationship Id="rId18" Type="http://schemas.openxmlformats.org/officeDocument/2006/relationships/tags" Target="../tags/tag1319.xml"/><Relationship Id="rId17" Type="http://schemas.openxmlformats.org/officeDocument/2006/relationships/tags" Target="../tags/tag1318.xml"/><Relationship Id="rId16" Type="http://schemas.openxmlformats.org/officeDocument/2006/relationships/tags" Target="../tags/tag1317.xml"/><Relationship Id="rId15" Type="http://schemas.openxmlformats.org/officeDocument/2006/relationships/tags" Target="../tags/tag1316.xml"/><Relationship Id="rId14" Type="http://schemas.openxmlformats.org/officeDocument/2006/relationships/tags" Target="../tags/tag1315.xml"/><Relationship Id="rId13" Type="http://schemas.openxmlformats.org/officeDocument/2006/relationships/tags" Target="../tags/tag1314.xml"/><Relationship Id="rId12" Type="http://schemas.openxmlformats.org/officeDocument/2006/relationships/tags" Target="../tags/tag1313.xml"/><Relationship Id="rId11" Type="http://schemas.openxmlformats.org/officeDocument/2006/relationships/tags" Target="../tags/tag1312.xml"/><Relationship Id="rId10" Type="http://schemas.openxmlformats.org/officeDocument/2006/relationships/tags" Target="../tags/tag1311.xml"/><Relationship Id="rId1" Type="http://schemas.openxmlformats.org/officeDocument/2006/relationships/tags" Target="../tags/tag1305.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image" Target="../media/image7.png"/><Relationship Id="rId1" Type="http://schemas.openxmlformats.org/officeDocument/2006/relationships/image" Target="../media/image6.GIF"/></Relationships>
</file>

<file path=ppt/slides/_rels/slide20.xml.rels><?xml version="1.0" encoding="UTF-8" standalone="yes"?>
<Relationships xmlns="http://schemas.openxmlformats.org/package/2006/relationships"><Relationship Id="rId9" Type="http://schemas.openxmlformats.org/officeDocument/2006/relationships/tags" Target="../tags/tag1390.xml"/><Relationship Id="rId86" Type="http://schemas.openxmlformats.org/officeDocument/2006/relationships/slideLayout" Target="../slideLayouts/slideLayout43.xml"/><Relationship Id="rId85" Type="http://schemas.openxmlformats.org/officeDocument/2006/relationships/image" Target="../media/image5.jpeg"/><Relationship Id="rId84" Type="http://schemas.openxmlformats.org/officeDocument/2006/relationships/image" Target="../media/image29.png"/><Relationship Id="rId83" Type="http://schemas.openxmlformats.org/officeDocument/2006/relationships/tags" Target="../tags/tag1464.xml"/><Relationship Id="rId82" Type="http://schemas.openxmlformats.org/officeDocument/2006/relationships/tags" Target="../tags/tag1463.xml"/><Relationship Id="rId81" Type="http://schemas.openxmlformats.org/officeDocument/2006/relationships/tags" Target="../tags/tag1462.xml"/><Relationship Id="rId80" Type="http://schemas.openxmlformats.org/officeDocument/2006/relationships/tags" Target="../tags/tag1461.xml"/><Relationship Id="rId8" Type="http://schemas.openxmlformats.org/officeDocument/2006/relationships/tags" Target="../tags/tag1389.xml"/><Relationship Id="rId79" Type="http://schemas.openxmlformats.org/officeDocument/2006/relationships/tags" Target="../tags/tag1460.xml"/><Relationship Id="rId78" Type="http://schemas.openxmlformats.org/officeDocument/2006/relationships/tags" Target="../tags/tag1459.xml"/><Relationship Id="rId77" Type="http://schemas.openxmlformats.org/officeDocument/2006/relationships/tags" Target="../tags/tag1458.xml"/><Relationship Id="rId76" Type="http://schemas.openxmlformats.org/officeDocument/2006/relationships/tags" Target="../tags/tag1457.xml"/><Relationship Id="rId75" Type="http://schemas.openxmlformats.org/officeDocument/2006/relationships/tags" Target="../tags/tag1456.xml"/><Relationship Id="rId74" Type="http://schemas.openxmlformats.org/officeDocument/2006/relationships/tags" Target="../tags/tag1455.xml"/><Relationship Id="rId73" Type="http://schemas.openxmlformats.org/officeDocument/2006/relationships/tags" Target="../tags/tag1454.xml"/><Relationship Id="rId72" Type="http://schemas.openxmlformats.org/officeDocument/2006/relationships/tags" Target="../tags/tag1453.xml"/><Relationship Id="rId71" Type="http://schemas.openxmlformats.org/officeDocument/2006/relationships/tags" Target="../tags/tag1452.xml"/><Relationship Id="rId70" Type="http://schemas.openxmlformats.org/officeDocument/2006/relationships/tags" Target="../tags/tag1451.xml"/><Relationship Id="rId7" Type="http://schemas.openxmlformats.org/officeDocument/2006/relationships/tags" Target="../tags/tag1388.xml"/><Relationship Id="rId69" Type="http://schemas.openxmlformats.org/officeDocument/2006/relationships/tags" Target="../tags/tag1450.xml"/><Relationship Id="rId68" Type="http://schemas.openxmlformats.org/officeDocument/2006/relationships/tags" Target="../tags/tag1449.xml"/><Relationship Id="rId67" Type="http://schemas.openxmlformats.org/officeDocument/2006/relationships/tags" Target="../tags/tag1448.xml"/><Relationship Id="rId66" Type="http://schemas.openxmlformats.org/officeDocument/2006/relationships/tags" Target="../tags/tag1447.xml"/><Relationship Id="rId65" Type="http://schemas.openxmlformats.org/officeDocument/2006/relationships/tags" Target="../tags/tag1446.xml"/><Relationship Id="rId64" Type="http://schemas.openxmlformats.org/officeDocument/2006/relationships/tags" Target="../tags/tag1445.xml"/><Relationship Id="rId63" Type="http://schemas.openxmlformats.org/officeDocument/2006/relationships/tags" Target="../tags/tag1444.xml"/><Relationship Id="rId62" Type="http://schemas.openxmlformats.org/officeDocument/2006/relationships/tags" Target="../tags/tag1443.xml"/><Relationship Id="rId61" Type="http://schemas.openxmlformats.org/officeDocument/2006/relationships/tags" Target="../tags/tag1442.xml"/><Relationship Id="rId60" Type="http://schemas.openxmlformats.org/officeDocument/2006/relationships/tags" Target="../tags/tag1441.xml"/><Relationship Id="rId6" Type="http://schemas.openxmlformats.org/officeDocument/2006/relationships/tags" Target="../tags/tag1387.xml"/><Relationship Id="rId59" Type="http://schemas.openxmlformats.org/officeDocument/2006/relationships/tags" Target="../tags/tag1440.xml"/><Relationship Id="rId58" Type="http://schemas.openxmlformats.org/officeDocument/2006/relationships/tags" Target="../tags/tag1439.xml"/><Relationship Id="rId57" Type="http://schemas.openxmlformats.org/officeDocument/2006/relationships/tags" Target="../tags/tag1438.xml"/><Relationship Id="rId56" Type="http://schemas.openxmlformats.org/officeDocument/2006/relationships/tags" Target="../tags/tag1437.xml"/><Relationship Id="rId55" Type="http://schemas.openxmlformats.org/officeDocument/2006/relationships/tags" Target="../tags/tag1436.xml"/><Relationship Id="rId54" Type="http://schemas.openxmlformats.org/officeDocument/2006/relationships/tags" Target="../tags/tag1435.xml"/><Relationship Id="rId53" Type="http://schemas.openxmlformats.org/officeDocument/2006/relationships/tags" Target="../tags/tag1434.xml"/><Relationship Id="rId52" Type="http://schemas.openxmlformats.org/officeDocument/2006/relationships/tags" Target="../tags/tag1433.xml"/><Relationship Id="rId51" Type="http://schemas.openxmlformats.org/officeDocument/2006/relationships/tags" Target="../tags/tag1432.xml"/><Relationship Id="rId50" Type="http://schemas.openxmlformats.org/officeDocument/2006/relationships/tags" Target="../tags/tag1431.xml"/><Relationship Id="rId5" Type="http://schemas.openxmlformats.org/officeDocument/2006/relationships/tags" Target="../tags/tag1386.xml"/><Relationship Id="rId49" Type="http://schemas.openxmlformats.org/officeDocument/2006/relationships/tags" Target="../tags/tag1430.xml"/><Relationship Id="rId48" Type="http://schemas.openxmlformats.org/officeDocument/2006/relationships/tags" Target="../tags/tag1429.xml"/><Relationship Id="rId47" Type="http://schemas.openxmlformats.org/officeDocument/2006/relationships/tags" Target="../tags/tag1428.xml"/><Relationship Id="rId46" Type="http://schemas.openxmlformats.org/officeDocument/2006/relationships/tags" Target="../tags/tag1427.xml"/><Relationship Id="rId45" Type="http://schemas.openxmlformats.org/officeDocument/2006/relationships/tags" Target="../tags/tag1426.xml"/><Relationship Id="rId44" Type="http://schemas.openxmlformats.org/officeDocument/2006/relationships/tags" Target="../tags/tag1425.xml"/><Relationship Id="rId43" Type="http://schemas.openxmlformats.org/officeDocument/2006/relationships/tags" Target="../tags/tag1424.xml"/><Relationship Id="rId42" Type="http://schemas.openxmlformats.org/officeDocument/2006/relationships/tags" Target="../tags/tag1423.xml"/><Relationship Id="rId41" Type="http://schemas.openxmlformats.org/officeDocument/2006/relationships/tags" Target="../tags/tag1422.xml"/><Relationship Id="rId40" Type="http://schemas.openxmlformats.org/officeDocument/2006/relationships/tags" Target="../tags/tag1421.xml"/><Relationship Id="rId4" Type="http://schemas.openxmlformats.org/officeDocument/2006/relationships/image" Target="../media/image13.GIF"/><Relationship Id="rId39" Type="http://schemas.openxmlformats.org/officeDocument/2006/relationships/tags" Target="../tags/tag1420.xml"/><Relationship Id="rId38" Type="http://schemas.openxmlformats.org/officeDocument/2006/relationships/tags" Target="../tags/tag1419.xml"/><Relationship Id="rId37" Type="http://schemas.openxmlformats.org/officeDocument/2006/relationships/tags" Target="../tags/tag1418.xml"/><Relationship Id="rId36" Type="http://schemas.openxmlformats.org/officeDocument/2006/relationships/tags" Target="../tags/tag1417.xml"/><Relationship Id="rId35" Type="http://schemas.openxmlformats.org/officeDocument/2006/relationships/tags" Target="../tags/tag1416.xml"/><Relationship Id="rId34" Type="http://schemas.openxmlformats.org/officeDocument/2006/relationships/tags" Target="../tags/tag1415.xml"/><Relationship Id="rId33" Type="http://schemas.openxmlformats.org/officeDocument/2006/relationships/tags" Target="../tags/tag1414.xml"/><Relationship Id="rId32" Type="http://schemas.openxmlformats.org/officeDocument/2006/relationships/tags" Target="../tags/tag1413.xml"/><Relationship Id="rId31" Type="http://schemas.openxmlformats.org/officeDocument/2006/relationships/tags" Target="../tags/tag1412.xml"/><Relationship Id="rId30" Type="http://schemas.openxmlformats.org/officeDocument/2006/relationships/tags" Target="../tags/tag1411.xml"/><Relationship Id="rId3" Type="http://schemas.openxmlformats.org/officeDocument/2006/relationships/image" Target="../media/image12.GIF"/><Relationship Id="rId29" Type="http://schemas.openxmlformats.org/officeDocument/2006/relationships/tags" Target="../tags/tag1410.xml"/><Relationship Id="rId28" Type="http://schemas.openxmlformats.org/officeDocument/2006/relationships/tags" Target="../tags/tag1409.xml"/><Relationship Id="rId27" Type="http://schemas.openxmlformats.org/officeDocument/2006/relationships/tags" Target="../tags/tag1408.xml"/><Relationship Id="rId26" Type="http://schemas.openxmlformats.org/officeDocument/2006/relationships/tags" Target="../tags/tag1407.xml"/><Relationship Id="rId25" Type="http://schemas.openxmlformats.org/officeDocument/2006/relationships/tags" Target="../tags/tag1406.xml"/><Relationship Id="rId24" Type="http://schemas.openxmlformats.org/officeDocument/2006/relationships/tags" Target="../tags/tag1405.xml"/><Relationship Id="rId23" Type="http://schemas.openxmlformats.org/officeDocument/2006/relationships/tags" Target="../tags/tag1404.xml"/><Relationship Id="rId22" Type="http://schemas.openxmlformats.org/officeDocument/2006/relationships/tags" Target="../tags/tag1403.xml"/><Relationship Id="rId21" Type="http://schemas.openxmlformats.org/officeDocument/2006/relationships/tags" Target="../tags/tag1402.xml"/><Relationship Id="rId20" Type="http://schemas.openxmlformats.org/officeDocument/2006/relationships/tags" Target="../tags/tag1401.xml"/><Relationship Id="rId2" Type="http://schemas.openxmlformats.org/officeDocument/2006/relationships/image" Target="../media/image11.GIF"/><Relationship Id="rId19" Type="http://schemas.openxmlformats.org/officeDocument/2006/relationships/tags" Target="../tags/tag1400.xml"/><Relationship Id="rId18" Type="http://schemas.openxmlformats.org/officeDocument/2006/relationships/tags" Target="../tags/tag1399.xml"/><Relationship Id="rId17" Type="http://schemas.openxmlformats.org/officeDocument/2006/relationships/tags" Target="../tags/tag1398.xml"/><Relationship Id="rId16" Type="http://schemas.openxmlformats.org/officeDocument/2006/relationships/tags" Target="../tags/tag1397.xml"/><Relationship Id="rId15" Type="http://schemas.openxmlformats.org/officeDocument/2006/relationships/tags" Target="../tags/tag1396.xml"/><Relationship Id="rId14" Type="http://schemas.openxmlformats.org/officeDocument/2006/relationships/tags" Target="../tags/tag1395.xml"/><Relationship Id="rId13" Type="http://schemas.openxmlformats.org/officeDocument/2006/relationships/tags" Target="../tags/tag1394.xml"/><Relationship Id="rId12" Type="http://schemas.openxmlformats.org/officeDocument/2006/relationships/tags" Target="../tags/tag1393.xml"/><Relationship Id="rId11" Type="http://schemas.openxmlformats.org/officeDocument/2006/relationships/tags" Target="../tags/tag1392.xml"/><Relationship Id="rId10" Type="http://schemas.openxmlformats.org/officeDocument/2006/relationships/tags" Target="../tags/tag1391.xml"/><Relationship Id="rId1" Type="http://schemas.openxmlformats.org/officeDocument/2006/relationships/tags" Target="../tags/tag1385.xml"/></Relationships>
</file>

<file path=ppt/slides/_rels/slide21.xml.rels><?xml version="1.0" encoding="UTF-8" standalone="yes"?>
<Relationships xmlns="http://schemas.openxmlformats.org/package/2006/relationships"><Relationship Id="rId9" Type="http://schemas.openxmlformats.org/officeDocument/2006/relationships/tags" Target="../tags/tag1470.xml"/><Relationship Id="rId86" Type="http://schemas.openxmlformats.org/officeDocument/2006/relationships/slideLayout" Target="../slideLayouts/slideLayout43.xml"/><Relationship Id="rId85" Type="http://schemas.openxmlformats.org/officeDocument/2006/relationships/image" Target="../media/image5.jpeg"/><Relationship Id="rId84" Type="http://schemas.openxmlformats.org/officeDocument/2006/relationships/image" Target="../media/image29.png"/><Relationship Id="rId83" Type="http://schemas.openxmlformats.org/officeDocument/2006/relationships/tags" Target="../tags/tag1544.xml"/><Relationship Id="rId82" Type="http://schemas.openxmlformats.org/officeDocument/2006/relationships/tags" Target="../tags/tag1543.xml"/><Relationship Id="rId81" Type="http://schemas.openxmlformats.org/officeDocument/2006/relationships/tags" Target="../tags/tag1542.xml"/><Relationship Id="rId80" Type="http://schemas.openxmlformats.org/officeDocument/2006/relationships/tags" Target="../tags/tag1541.xml"/><Relationship Id="rId8" Type="http://schemas.openxmlformats.org/officeDocument/2006/relationships/tags" Target="../tags/tag1469.xml"/><Relationship Id="rId79" Type="http://schemas.openxmlformats.org/officeDocument/2006/relationships/tags" Target="../tags/tag1540.xml"/><Relationship Id="rId78" Type="http://schemas.openxmlformats.org/officeDocument/2006/relationships/tags" Target="../tags/tag1539.xml"/><Relationship Id="rId77" Type="http://schemas.openxmlformats.org/officeDocument/2006/relationships/tags" Target="../tags/tag1538.xml"/><Relationship Id="rId76" Type="http://schemas.openxmlformats.org/officeDocument/2006/relationships/tags" Target="../tags/tag1537.xml"/><Relationship Id="rId75" Type="http://schemas.openxmlformats.org/officeDocument/2006/relationships/tags" Target="../tags/tag1536.xml"/><Relationship Id="rId74" Type="http://schemas.openxmlformats.org/officeDocument/2006/relationships/tags" Target="../tags/tag1535.xml"/><Relationship Id="rId73" Type="http://schemas.openxmlformats.org/officeDocument/2006/relationships/tags" Target="../tags/tag1534.xml"/><Relationship Id="rId72" Type="http://schemas.openxmlformats.org/officeDocument/2006/relationships/tags" Target="../tags/tag1533.xml"/><Relationship Id="rId71" Type="http://schemas.openxmlformats.org/officeDocument/2006/relationships/tags" Target="../tags/tag1532.xml"/><Relationship Id="rId70" Type="http://schemas.openxmlformats.org/officeDocument/2006/relationships/tags" Target="../tags/tag1531.xml"/><Relationship Id="rId7" Type="http://schemas.openxmlformats.org/officeDocument/2006/relationships/tags" Target="../tags/tag1468.xml"/><Relationship Id="rId69" Type="http://schemas.openxmlformats.org/officeDocument/2006/relationships/tags" Target="../tags/tag1530.xml"/><Relationship Id="rId68" Type="http://schemas.openxmlformats.org/officeDocument/2006/relationships/tags" Target="../tags/tag1529.xml"/><Relationship Id="rId67" Type="http://schemas.openxmlformats.org/officeDocument/2006/relationships/tags" Target="../tags/tag1528.xml"/><Relationship Id="rId66" Type="http://schemas.openxmlformats.org/officeDocument/2006/relationships/tags" Target="../tags/tag1527.xml"/><Relationship Id="rId65" Type="http://schemas.openxmlformats.org/officeDocument/2006/relationships/tags" Target="../tags/tag1526.xml"/><Relationship Id="rId64" Type="http://schemas.openxmlformats.org/officeDocument/2006/relationships/tags" Target="../tags/tag1525.xml"/><Relationship Id="rId63" Type="http://schemas.openxmlformats.org/officeDocument/2006/relationships/tags" Target="../tags/tag1524.xml"/><Relationship Id="rId62" Type="http://schemas.openxmlformats.org/officeDocument/2006/relationships/tags" Target="../tags/tag1523.xml"/><Relationship Id="rId61" Type="http://schemas.openxmlformats.org/officeDocument/2006/relationships/tags" Target="../tags/tag1522.xml"/><Relationship Id="rId60" Type="http://schemas.openxmlformats.org/officeDocument/2006/relationships/tags" Target="../tags/tag1521.xml"/><Relationship Id="rId6" Type="http://schemas.openxmlformats.org/officeDocument/2006/relationships/tags" Target="../tags/tag1467.xml"/><Relationship Id="rId59" Type="http://schemas.openxmlformats.org/officeDocument/2006/relationships/tags" Target="../tags/tag1520.xml"/><Relationship Id="rId58" Type="http://schemas.openxmlformats.org/officeDocument/2006/relationships/tags" Target="../tags/tag1519.xml"/><Relationship Id="rId57" Type="http://schemas.openxmlformats.org/officeDocument/2006/relationships/tags" Target="../tags/tag1518.xml"/><Relationship Id="rId56" Type="http://schemas.openxmlformats.org/officeDocument/2006/relationships/tags" Target="../tags/tag1517.xml"/><Relationship Id="rId55" Type="http://schemas.openxmlformats.org/officeDocument/2006/relationships/tags" Target="../tags/tag1516.xml"/><Relationship Id="rId54" Type="http://schemas.openxmlformats.org/officeDocument/2006/relationships/tags" Target="../tags/tag1515.xml"/><Relationship Id="rId53" Type="http://schemas.openxmlformats.org/officeDocument/2006/relationships/tags" Target="../tags/tag1514.xml"/><Relationship Id="rId52" Type="http://schemas.openxmlformats.org/officeDocument/2006/relationships/tags" Target="../tags/tag1513.xml"/><Relationship Id="rId51" Type="http://schemas.openxmlformats.org/officeDocument/2006/relationships/tags" Target="../tags/tag1512.xml"/><Relationship Id="rId50" Type="http://schemas.openxmlformats.org/officeDocument/2006/relationships/tags" Target="../tags/tag1511.xml"/><Relationship Id="rId5" Type="http://schemas.openxmlformats.org/officeDocument/2006/relationships/tags" Target="../tags/tag1466.xml"/><Relationship Id="rId49" Type="http://schemas.openxmlformats.org/officeDocument/2006/relationships/tags" Target="../tags/tag1510.xml"/><Relationship Id="rId48" Type="http://schemas.openxmlformats.org/officeDocument/2006/relationships/tags" Target="../tags/tag1509.xml"/><Relationship Id="rId47" Type="http://schemas.openxmlformats.org/officeDocument/2006/relationships/tags" Target="../tags/tag1508.xml"/><Relationship Id="rId46" Type="http://schemas.openxmlformats.org/officeDocument/2006/relationships/tags" Target="../tags/tag1507.xml"/><Relationship Id="rId45" Type="http://schemas.openxmlformats.org/officeDocument/2006/relationships/tags" Target="../tags/tag1506.xml"/><Relationship Id="rId44" Type="http://schemas.openxmlformats.org/officeDocument/2006/relationships/tags" Target="../tags/tag1505.xml"/><Relationship Id="rId43" Type="http://schemas.openxmlformats.org/officeDocument/2006/relationships/tags" Target="../tags/tag1504.xml"/><Relationship Id="rId42" Type="http://schemas.openxmlformats.org/officeDocument/2006/relationships/tags" Target="../tags/tag1503.xml"/><Relationship Id="rId41" Type="http://schemas.openxmlformats.org/officeDocument/2006/relationships/tags" Target="../tags/tag1502.xml"/><Relationship Id="rId40" Type="http://schemas.openxmlformats.org/officeDocument/2006/relationships/tags" Target="../tags/tag1501.xml"/><Relationship Id="rId4" Type="http://schemas.openxmlformats.org/officeDocument/2006/relationships/image" Target="../media/image13.GIF"/><Relationship Id="rId39" Type="http://schemas.openxmlformats.org/officeDocument/2006/relationships/tags" Target="../tags/tag1500.xml"/><Relationship Id="rId38" Type="http://schemas.openxmlformats.org/officeDocument/2006/relationships/tags" Target="../tags/tag1499.xml"/><Relationship Id="rId37" Type="http://schemas.openxmlformats.org/officeDocument/2006/relationships/tags" Target="../tags/tag1498.xml"/><Relationship Id="rId36" Type="http://schemas.openxmlformats.org/officeDocument/2006/relationships/tags" Target="../tags/tag1497.xml"/><Relationship Id="rId35" Type="http://schemas.openxmlformats.org/officeDocument/2006/relationships/tags" Target="../tags/tag1496.xml"/><Relationship Id="rId34" Type="http://schemas.openxmlformats.org/officeDocument/2006/relationships/tags" Target="../tags/tag1495.xml"/><Relationship Id="rId33" Type="http://schemas.openxmlformats.org/officeDocument/2006/relationships/tags" Target="../tags/tag1494.xml"/><Relationship Id="rId32" Type="http://schemas.openxmlformats.org/officeDocument/2006/relationships/tags" Target="../tags/tag1493.xml"/><Relationship Id="rId31" Type="http://schemas.openxmlformats.org/officeDocument/2006/relationships/tags" Target="../tags/tag1492.xml"/><Relationship Id="rId30" Type="http://schemas.openxmlformats.org/officeDocument/2006/relationships/tags" Target="../tags/tag1491.xml"/><Relationship Id="rId3" Type="http://schemas.openxmlformats.org/officeDocument/2006/relationships/image" Target="../media/image12.GIF"/><Relationship Id="rId29" Type="http://schemas.openxmlformats.org/officeDocument/2006/relationships/tags" Target="../tags/tag1490.xml"/><Relationship Id="rId28" Type="http://schemas.openxmlformats.org/officeDocument/2006/relationships/tags" Target="../tags/tag1489.xml"/><Relationship Id="rId27" Type="http://schemas.openxmlformats.org/officeDocument/2006/relationships/tags" Target="../tags/tag1488.xml"/><Relationship Id="rId26" Type="http://schemas.openxmlformats.org/officeDocument/2006/relationships/tags" Target="../tags/tag1487.xml"/><Relationship Id="rId25" Type="http://schemas.openxmlformats.org/officeDocument/2006/relationships/tags" Target="../tags/tag1486.xml"/><Relationship Id="rId24" Type="http://schemas.openxmlformats.org/officeDocument/2006/relationships/tags" Target="../tags/tag1485.xml"/><Relationship Id="rId23" Type="http://schemas.openxmlformats.org/officeDocument/2006/relationships/tags" Target="../tags/tag1484.xml"/><Relationship Id="rId22" Type="http://schemas.openxmlformats.org/officeDocument/2006/relationships/tags" Target="../tags/tag1483.xml"/><Relationship Id="rId21" Type="http://schemas.openxmlformats.org/officeDocument/2006/relationships/tags" Target="../tags/tag1482.xml"/><Relationship Id="rId20" Type="http://schemas.openxmlformats.org/officeDocument/2006/relationships/tags" Target="../tags/tag1481.xml"/><Relationship Id="rId2" Type="http://schemas.openxmlformats.org/officeDocument/2006/relationships/image" Target="../media/image11.GIF"/><Relationship Id="rId19" Type="http://schemas.openxmlformats.org/officeDocument/2006/relationships/tags" Target="../tags/tag1480.xml"/><Relationship Id="rId18" Type="http://schemas.openxmlformats.org/officeDocument/2006/relationships/tags" Target="../tags/tag1479.xml"/><Relationship Id="rId17" Type="http://schemas.openxmlformats.org/officeDocument/2006/relationships/tags" Target="../tags/tag1478.xml"/><Relationship Id="rId16" Type="http://schemas.openxmlformats.org/officeDocument/2006/relationships/tags" Target="../tags/tag1477.xml"/><Relationship Id="rId15" Type="http://schemas.openxmlformats.org/officeDocument/2006/relationships/tags" Target="../tags/tag1476.xml"/><Relationship Id="rId14" Type="http://schemas.openxmlformats.org/officeDocument/2006/relationships/tags" Target="../tags/tag1475.xml"/><Relationship Id="rId13" Type="http://schemas.openxmlformats.org/officeDocument/2006/relationships/tags" Target="../tags/tag1474.xml"/><Relationship Id="rId12" Type="http://schemas.openxmlformats.org/officeDocument/2006/relationships/tags" Target="../tags/tag1473.xml"/><Relationship Id="rId11" Type="http://schemas.openxmlformats.org/officeDocument/2006/relationships/tags" Target="../tags/tag1472.xml"/><Relationship Id="rId10" Type="http://schemas.openxmlformats.org/officeDocument/2006/relationships/tags" Target="../tags/tag1471.xml"/><Relationship Id="rId1" Type="http://schemas.openxmlformats.org/officeDocument/2006/relationships/tags" Target="../tags/tag1465.xml"/></Relationships>
</file>

<file path=ppt/slides/_rels/slide22.xml.rels><?xml version="1.0" encoding="UTF-8" standalone="yes"?>
<Relationships xmlns="http://schemas.openxmlformats.org/package/2006/relationships"><Relationship Id="rId9" Type="http://schemas.openxmlformats.org/officeDocument/2006/relationships/tags" Target="../tags/tag1550.xml"/><Relationship Id="rId88" Type="http://schemas.openxmlformats.org/officeDocument/2006/relationships/slideLayout" Target="../slideLayouts/slideLayout43.xml"/><Relationship Id="rId87" Type="http://schemas.openxmlformats.org/officeDocument/2006/relationships/image" Target="../media/image5.jpeg"/><Relationship Id="rId86" Type="http://schemas.openxmlformats.org/officeDocument/2006/relationships/image" Target="../media/image30.png"/><Relationship Id="rId85" Type="http://schemas.microsoft.com/office/2007/relationships/media" Target="../media/media1.mp4"/><Relationship Id="rId84" Type="http://schemas.openxmlformats.org/officeDocument/2006/relationships/video" Target="../media/media1.mp4"/><Relationship Id="rId83" Type="http://schemas.openxmlformats.org/officeDocument/2006/relationships/tags" Target="../tags/tag1624.xml"/><Relationship Id="rId82" Type="http://schemas.openxmlformats.org/officeDocument/2006/relationships/tags" Target="../tags/tag1623.xml"/><Relationship Id="rId81" Type="http://schemas.openxmlformats.org/officeDocument/2006/relationships/tags" Target="../tags/tag1622.xml"/><Relationship Id="rId80" Type="http://schemas.openxmlformats.org/officeDocument/2006/relationships/tags" Target="../tags/tag1621.xml"/><Relationship Id="rId8" Type="http://schemas.openxmlformats.org/officeDocument/2006/relationships/tags" Target="../tags/tag1549.xml"/><Relationship Id="rId79" Type="http://schemas.openxmlformats.org/officeDocument/2006/relationships/tags" Target="../tags/tag1620.xml"/><Relationship Id="rId78" Type="http://schemas.openxmlformats.org/officeDocument/2006/relationships/tags" Target="../tags/tag1619.xml"/><Relationship Id="rId77" Type="http://schemas.openxmlformats.org/officeDocument/2006/relationships/tags" Target="../tags/tag1618.xml"/><Relationship Id="rId76" Type="http://schemas.openxmlformats.org/officeDocument/2006/relationships/tags" Target="../tags/tag1617.xml"/><Relationship Id="rId75" Type="http://schemas.openxmlformats.org/officeDocument/2006/relationships/tags" Target="../tags/tag1616.xml"/><Relationship Id="rId74" Type="http://schemas.openxmlformats.org/officeDocument/2006/relationships/tags" Target="../tags/tag1615.xml"/><Relationship Id="rId73" Type="http://schemas.openxmlformats.org/officeDocument/2006/relationships/tags" Target="../tags/tag1614.xml"/><Relationship Id="rId72" Type="http://schemas.openxmlformats.org/officeDocument/2006/relationships/tags" Target="../tags/tag1613.xml"/><Relationship Id="rId71" Type="http://schemas.openxmlformats.org/officeDocument/2006/relationships/tags" Target="../tags/tag1612.xml"/><Relationship Id="rId70" Type="http://schemas.openxmlformats.org/officeDocument/2006/relationships/tags" Target="../tags/tag1611.xml"/><Relationship Id="rId7" Type="http://schemas.openxmlformats.org/officeDocument/2006/relationships/tags" Target="../tags/tag1548.xml"/><Relationship Id="rId69" Type="http://schemas.openxmlformats.org/officeDocument/2006/relationships/tags" Target="../tags/tag1610.xml"/><Relationship Id="rId68" Type="http://schemas.openxmlformats.org/officeDocument/2006/relationships/tags" Target="../tags/tag1609.xml"/><Relationship Id="rId67" Type="http://schemas.openxmlformats.org/officeDocument/2006/relationships/tags" Target="../tags/tag1608.xml"/><Relationship Id="rId66" Type="http://schemas.openxmlformats.org/officeDocument/2006/relationships/tags" Target="../tags/tag1607.xml"/><Relationship Id="rId65" Type="http://schemas.openxmlformats.org/officeDocument/2006/relationships/tags" Target="../tags/tag1606.xml"/><Relationship Id="rId64" Type="http://schemas.openxmlformats.org/officeDocument/2006/relationships/tags" Target="../tags/tag1605.xml"/><Relationship Id="rId63" Type="http://schemas.openxmlformats.org/officeDocument/2006/relationships/tags" Target="../tags/tag1604.xml"/><Relationship Id="rId62" Type="http://schemas.openxmlformats.org/officeDocument/2006/relationships/tags" Target="../tags/tag1603.xml"/><Relationship Id="rId61" Type="http://schemas.openxmlformats.org/officeDocument/2006/relationships/tags" Target="../tags/tag1602.xml"/><Relationship Id="rId60" Type="http://schemas.openxmlformats.org/officeDocument/2006/relationships/tags" Target="../tags/tag1601.xml"/><Relationship Id="rId6" Type="http://schemas.openxmlformats.org/officeDocument/2006/relationships/tags" Target="../tags/tag1547.xml"/><Relationship Id="rId59" Type="http://schemas.openxmlformats.org/officeDocument/2006/relationships/tags" Target="../tags/tag1600.xml"/><Relationship Id="rId58" Type="http://schemas.openxmlformats.org/officeDocument/2006/relationships/tags" Target="../tags/tag1599.xml"/><Relationship Id="rId57" Type="http://schemas.openxmlformats.org/officeDocument/2006/relationships/tags" Target="../tags/tag1598.xml"/><Relationship Id="rId56" Type="http://schemas.openxmlformats.org/officeDocument/2006/relationships/tags" Target="../tags/tag1597.xml"/><Relationship Id="rId55" Type="http://schemas.openxmlformats.org/officeDocument/2006/relationships/tags" Target="../tags/tag1596.xml"/><Relationship Id="rId54" Type="http://schemas.openxmlformats.org/officeDocument/2006/relationships/tags" Target="../tags/tag1595.xml"/><Relationship Id="rId53" Type="http://schemas.openxmlformats.org/officeDocument/2006/relationships/tags" Target="../tags/tag1594.xml"/><Relationship Id="rId52" Type="http://schemas.openxmlformats.org/officeDocument/2006/relationships/tags" Target="../tags/tag1593.xml"/><Relationship Id="rId51" Type="http://schemas.openxmlformats.org/officeDocument/2006/relationships/tags" Target="../tags/tag1592.xml"/><Relationship Id="rId50" Type="http://schemas.openxmlformats.org/officeDocument/2006/relationships/tags" Target="../tags/tag1591.xml"/><Relationship Id="rId5" Type="http://schemas.openxmlformats.org/officeDocument/2006/relationships/tags" Target="../tags/tag1546.xml"/><Relationship Id="rId49" Type="http://schemas.openxmlformats.org/officeDocument/2006/relationships/tags" Target="../tags/tag1590.xml"/><Relationship Id="rId48" Type="http://schemas.openxmlformats.org/officeDocument/2006/relationships/tags" Target="../tags/tag1589.xml"/><Relationship Id="rId47" Type="http://schemas.openxmlformats.org/officeDocument/2006/relationships/tags" Target="../tags/tag1588.xml"/><Relationship Id="rId46" Type="http://schemas.openxmlformats.org/officeDocument/2006/relationships/tags" Target="../tags/tag1587.xml"/><Relationship Id="rId45" Type="http://schemas.openxmlformats.org/officeDocument/2006/relationships/tags" Target="../tags/tag1586.xml"/><Relationship Id="rId44" Type="http://schemas.openxmlformats.org/officeDocument/2006/relationships/tags" Target="../tags/tag1585.xml"/><Relationship Id="rId43" Type="http://schemas.openxmlformats.org/officeDocument/2006/relationships/tags" Target="../tags/tag1584.xml"/><Relationship Id="rId42" Type="http://schemas.openxmlformats.org/officeDocument/2006/relationships/tags" Target="../tags/tag1583.xml"/><Relationship Id="rId41" Type="http://schemas.openxmlformats.org/officeDocument/2006/relationships/tags" Target="../tags/tag1582.xml"/><Relationship Id="rId40" Type="http://schemas.openxmlformats.org/officeDocument/2006/relationships/tags" Target="../tags/tag1581.xml"/><Relationship Id="rId4" Type="http://schemas.openxmlformats.org/officeDocument/2006/relationships/image" Target="../media/image13.GIF"/><Relationship Id="rId39" Type="http://schemas.openxmlformats.org/officeDocument/2006/relationships/tags" Target="../tags/tag1580.xml"/><Relationship Id="rId38" Type="http://schemas.openxmlformats.org/officeDocument/2006/relationships/tags" Target="../tags/tag1579.xml"/><Relationship Id="rId37" Type="http://schemas.openxmlformats.org/officeDocument/2006/relationships/tags" Target="../tags/tag1578.xml"/><Relationship Id="rId36" Type="http://schemas.openxmlformats.org/officeDocument/2006/relationships/tags" Target="../tags/tag1577.xml"/><Relationship Id="rId35" Type="http://schemas.openxmlformats.org/officeDocument/2006/relationships/tags" Target="../tags/tag1576.xml"/><Relationship Id="rId34" Type="http://schemas.openxmlformats.org/officeDocument/2006/relationships/tags" Target="../tags/tag1575.xml"/><Relationship Id="rId33" Type="http://schemas.openxmlformats.org/officeDocument/2006/relationships/tags" Target="../tags/tag1574.xml"/><Relationship Id="rId32" Type="http://schemas.openxmlformats.org/officeDocument/2006/relationships/tags" Target="../tags/tag1573.xml"/><Relationship Id="rId31" Type="http://schemas.openxmlformats.org/officeDocument/2006/relationships/tags" Target="../tags/tag1572.xml"/><Relationship Id="rId30" Type="http://schemas.openxmlformats.org/officeDocument/2006/relationships/tags" Target="../tags/tag1571.xml"/><Relationship Id="rId3" Type="http://schemas.openxmlformats.org/officeDocument/2006/relationships/image" Target="../media/image12.GIF"/><Relationship Id="rId29" Type="http://schemas.openxmlformats.org/officeDocument/2006/relationships/tags" Target="../tags/tag1570.xml"/><Relationship Id="rId28" Type="http://schemas.openxmlformats.org/officeDocument/2006/relationships/tags" Target="../tags/tag1569.xml"/><Relationship Id="rId27" Type="http://schemas.openxmlformats.org/officeDocument/2006/relationships/tags" Target="../tags/tag1568.xml"/><Relationship Id="rId26" Type="http://schemas.openxmlformats.org/officeDocument/2006/relationships/tags" Target="../tags/tag1567.xml"/><Relationship Id="rId25" Type="http://schemas.openxmlformats.org/officeDocument/2006/relationships/tags" Target="../tags/tag1566.xml"/><Relationship Id="rId24" Type="http://schemas.openxmlformats.org/officeDocument/2006/relationships/tags" Target="../tags/tag1565.xml"/><Relationship Id="rId23" Type="http://schemas.openxmlformats.org/officeDocument/2006/relationships/tags" Target="../tags/tag1564.xml"/><Relationship Id="rId22" Type="http://schemas.openxmlformats.org/officeDocument/2006/relationships/tags" Target="../tags/tag1563.xml"/><Relationship Id="rId21" Type="http://schemas.openxmlformats.org/officeDocument/2006/relationships/tags" Target="../tags/tag1562.xml"/><Relationship Id="rId20" Type="http://schemas.openxmlformats.org/officeDocument/2006/relationships/tags" Target="../tags/tag1561.xml"/><Relationship Id="rId2" Type="http://schemas.openxmlformats.org/officeDocument/2006/relationships/image" Target="../media/image11.GIF"/><Relationship Id="rId19" Type="http://schemas.openxmlformats.org/officeDocument/2006/relationships/tags" Target="../tags/tag1560.xml"/><Relationship Id="rId18" Type="http://schemas.openxmlformats.org/officeDocument/2006/relationships/tags" Target="../tags/tag1559.xml"/><Relationship Id="rId17" Type="http://schemas.openxmlformats.org/officeDocument/2006/relationships/tags" Target="../tags/tag1558.xml"/><Relationship Id="rId16" Type="http://schemas.openxmlformats.org/officeDocument/2006/relationships/tags" Target="../tags/tag1557.xml"/><Relationship Id="rId15" Type="http://schemas.openxmlformats.org/officeDocument/2006/relationships/tags" Target="../tags/tag1556.xml"/><Relationship Id="rId14" Type="http://schemas.openxmlformats.org/officeDocument/2006/relationships/tags" Target="../tags/tag1555.xml"/><Relationship Id="rId13" Type="http://schemas.openxmlformats.org/officeDocument/2006/relationships/tags" Target="../tags/tag1554.xml"/><Relationship Id="rId12" Type="http://schemas.openxmlformats.org/officeDocument/2006/relationships/tags" Target="../tags/tag1553.xml"/><Relationship Id="rId11" Type="http://schemas.openxmlformats.org/officeDocument/2006/relationships/tags" Target="../tags/tag1552.xml"/><Relationship Id="rId10" Type="http://schemas.openxmlformats.org/officeDocument/2006/relationships/tags" Target="../tags/tag1551.xml"/><Relationship Id="rId1" Type="http://schemas.openxmlformats.org/officeDocument/2006/relationships/tags" Target="../tags/tag1545.xml"/></Relationships>
</file>

<file path=ppt/slides/_rels/slide23.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25.png"/><Relationship Id="rId7" Type="http://schemas.openxmlformats.org/officeDocument/2006/relationships/image" Target="../media/image32.png"/><Relationship Id="rId6" Type="http://schemas.openxmlformats.org/officeDocument/2006/relationships/image" Target="../media/image12.GIF"/><Relationship Id="rId5" Type="http://schemas.openxmlformats.org/officeDocument/2006/relationships/tags" Target="../tags/tag1625.xml"/><Relationship Id="rId4" Type="http://schemas.microsoft.com/office/2007/relationships/hdphoto" Target="../media/hdphoto1.wdp"/><Relationship Id="rId3" Type="http://schemas.openxmlformats.org/officeDocument/2006/relationships/image" Target="../media/image8.png"/><Relationship Id="rId2" Type="http://schemas.openxmlformats.org/officeDocument/2006/relationships/image" Target="../media/image23.png"/><Relationship Id="rId13" Type="http://schemas.openxmlformats.org/officeDocument/2006/relationships/slideLayout" Target="../slideLayouts/slideLayout43.xml"/><Relationship Id="rId12" Type="http://schemas.openxmlformats.org/officeDocument/2006/relationships/image" Target="../media/image5.jpeg"/><Relationship Id="rId11" Type="http://schemas.openxmlformats.org/officeDocument/2006/relationships/image" Target="../media/image11.GIF"/><Relationship Id="rId10" Type="http://schemas.openxmlformats.org/officeDocument/2006/relationships/image" Target="../media/image33.GIF"/><Relationship Id="rId1" Type="http://schemas.openxmlformats.org/officeDocument/2006/relationships/image" Target="../media/image31.png"/></Relationships>
</file>

<file path=ppt/slides/_rels/slide3.xml.rels><?xml version="1.0" encoding="UTF-8" standalone="yes"?>
<Relationships xmlns="http://schemas.openxmlformats.org/package/2006/relationships"><Relationship Id="rId91" Type="http://schemas.openxmlformats.org/officeDocument/2006/relationships/slideLayout" Target="../slideLayouts/slideLayout43.xml"/><Relationship Id="rId90" Type="http://schemas.openxmlformats.org/officeDocument/2006/relationships/image" Target="../media/image5.jpeg"/><Relationship Id="rId9" Type="http://schemas.openxmlformats.org/officeDocument/2006/relationships/image" Target="../media/image14.png"/><Relationship Id="rId89" Type="http://schemas.openxmlformats.org/officeDocument/2006/relationships/tags" Target="../tags/tag80.xml"/><Relationship Id="rId88" Type="http://schemas.openxmlformats.org/officeDocument/2006/relationships/tags" Target="../tags/tag79.xml"/><Relationship Id="rId87" Type="http://schemas.openxmlformats.org/officeDocument/2006/relationships/tags" Target="../tags/tag78.xml"/><Relationship Id="rId86" Type="http://schemas.openxmlformats.org/officeDocument/2006/relationships/tags" Target="../tags/tag77.xml"/><Relationship Id="rId85" Type="http://schemas.openxmlformats.org/officeDocument/2006/relationships/tags" Target="../tags/tag76.xml"/><Relationship Id="rId84" Type="http://schemas.openxmlformats.org/officeDocument/2006/relationships/tags" Target="../tags/tag75.xml"/><Relationship Id="rId83" Type="http://schemas.openxmlformats.org/officeDocument/2006/relationships/tags" Target="../tags/tag74.xml"/><Relationship Id="rId82" Type="http://schemas.openxmlformats.org/officeDocument/2006/relationships/tags" Target="../tags/tag73.xml"/><Relationship Id="rId81" Type="http://schemas.openxmlformats.org/officeDocument/2006/relationships/tags" Target="../tags/tag72.xml"/><Relationship Id="rId80" Type="http://schemas.openxmlformats.org/officeDocument/2006/relationships/tags" Target="../tags/tag71.xml"/><Relationship Id="rId8" Type="http://schemas.openxmlformats.org/officeDocument/2006/relationships/image" Target="../media/image13.GIF"/><Relationship Id="rId79" Type="http://schemas.openxmlformats.org/officeDocument/2006/relationships/tags" Target="../tags/tag70.xml"/><Relationship Id="rId78" Type="http://schemas.openxmlformats.org/officeDocument/2006/relationships/tags" Target="../tags/tag69.xml"/><Relationship Id="rId77" Type="http://schemas.openxmlformats.org/officeDocument/2006/relationships/tags" Target="../tags/tag68.xml"/><Relationship Id="rId76" Type="http://schemas.openxmlformats.org/officeDocument/2006/relationships/tags" Target="../tags/tag67.xml"/><Relationship Id="rId75" Type="http://schemas.openxmlformats.org/officeDocument/2006/relationships/tags" Target="../tags/tag66.xml"/><Relationship Id="rId74" Type="http://schemas.openxmlformats.org/officeDocument/2006/relationships/tags" Target="../tags/tag65.xml"/><Relationship Id="rId73" Type="http://schemas.openxmlformats.org/officeDocument/2006/relationships/tags" Target="../tags/tag64.xml"/><Relationship Id="rId72" Type="http://schemas.openxmlformats.org/officeDocument/2006/relationships/tags" Target="../tags/tag63.xml"/><Relationship Id="rId71" Type="http://schemas.openxmlformats.org/officeDocument/2006/relationships/tags" Target="../tags/tag62.xml"/><Relationship Id="rId70" Type="http://schemas.openxmlformats.org/officeDocument/2006/relationships/tags" Target="../tags/tag61.xml"/><Relationship Id="rId7" Type="http://schemas.openxmlformats.org/officeDocument/2006/relationships/image" Target="../media/image12.GIF"/><Relationship Id="rId69" Type="http://schemas.openxmlformats.org/officeDocument/2006/relationships/tags" Target="../tags/tag60.xml"/><Relationship Id="rId68" Type="http://schemas.openxmlformats.org/officeDocument/2006/relationships/tags" Target="../tags/tag59.xml"/><Relationship Id="rId67" Type="http://schemas.openxmlformats.org/officeDocument/2006/relationships/tags" Target="../tags/tag58.xml"/><Relationship Id="rId66" Type="http://schemas.openxmlformats.org/officeDocument/2006/relationships/tags" Target="../tags/tag57.xml"/><Relationship Id="rId65" Type="http://schemas.openxmlformats.org/officeDocument/2006/relationships/tags" Target="../tags/tag56.xml"/><Relationship Id="rId64" Type="http://schemas.openxmlformats.org/officeDocument/2006/relationships/tags" Target="../tags/tag55.xml"/><Relationship Id="rId63" Type="http://schemas.openxmlformats.org/officeDocument/2006/relationships/tags" Target="../tags/tag54.xml"/><Relationship Id="rId62" Type="http://schemas.openxmlformats.org/officeDocument/2006/relationships/tags" Target="../tags/tag53.xml"/><Relationship Id="rId61" Type="http://schemas.openxmlformats.org/officeDocument/2006/relationships/tags" Target="../tags/tag52.xml"/><Relationship Id="rId60" Type="http://schemas.openxmlformats.org/officeDocument/2006/relationships/tags" Target="../tags/tag51.xml"/><Relationship Id="rId6" Type="http://schemas.openxmlformats.org/officeDocument/2006/relationships/image" Target="../media/image11.GIF"/><Relationship Id="rId59" Type="http://schemas.openxmlformats.org/officeDocument/2006/relationships/tags" Target="../tags/tag50.xml"/><Relationship Id="rId58" Type="http://schemas.openxmlformats.org/officeDocument/2006/relationships/tags" Target="../tags/tag49.xml"/><Relationship Id="rId57" Type="http://schemas.openxmlformats.org/officeDocument/2006/relationships/tags" Target="../tags/tag48.xml"/><Relationship Id="rId56" Type="http://schemas.openxmlformats.org/officeDocument/2006/relationships/tags" Target="../tags/tag47.xml"/><Relationship Id="rId55" Type="http://schemas.openxmlformats.org/officeDocument/2006/relationships/tags" Target="../tags/tag46.xml"/><Relationship Id="rId54" Type="http://schemas.openxmlformats.org/officeDocument/2006/relationships/tags" Target="../tags/tag45.xml"/><Relationship Id="rId53" Type="http://schemas.openxmlformats.org/officeDocument/2006/relationships/tags" Target="../tags/tag44.xml"/><Relationship Id="rId52" Type="http://schemas.openxmlformats.org/officeDocument/2006/relationships/tags" Target="../tags/tag43.xml"/><Relationship Id="rId51" Type="http://schemas.openxmlformats.org/officeDocument/2006/relationships/tags" Target="../tags/tag42.xml"/><Relationship Id="rId50" Type="http://schemas.openxmlformats.org/officeDocument/2006/relationships/tags" Target="../tags/tag41.xml"/><Relationship Id="rId5" Type="http://schemas.openxmlformats.org/officeDocument/2006/relationships/image" Target="../media/image10.png"/><Relationship Id="rId49" Type="http://schemas.openxmlformats.org/officeDocument/2006/relationships/tags" Target="../tags/tag40.xml"/><Relationship Id="rId48" Type="http://schemas.openxmlformats.org/officeDocument/2006/relationships/tags" Target="../tags/tag39.xml"/><Relationship Id="rId47" Type="http://schemas.openxmlformats.org/officeDocument/2006/relationships/tags" Target="../tags/tag38.xml"/><Relationship Id="rId46" Type="http://schemas.openxmlformats.org/officeDocument/2006/relationships/tags" Target="../tags/tag37.xml"/><Relationship Id="rId45" Type="http://schemas.openxmlformats.org/officeDocument/2006/relationships/tags" Target="../tags/tag36.xml"/><Relationship Id="rId44" Type="http://schemas.openxmlformats.org/officeDocument/2006/relationships/tags" Target="../tags/tag35.xml"/><Relationship Id="rId43" Type="http://schemas.openxmlformats.org/officeDocument/2006/relationships/tags" Target="../tags/tag34.xml"/><Relationship Id="rId42" Type="http://schemas.openxmlformats.org/officeDocument/2006/relationships/tags" Target="../tags/tag33.xml"/><Relationship Id="rId41" Type="http://schemas.openxmlformats.org/officeDocument/2006/relationships/tags" Target="../tags/tag32.xml"/><Relationship Id="rId40" Type="http://schemas.openxmlformats.org/officeDocument/2006/relationships/tags" Target="../tags/tag31.xml"/><Relationship Id="rId4" Type="http://schemas.openxmlformats.org/officeDocument/2006/relationships/tags" Target="../tags/tag1.xml"/><Relationship Id="rId39" Type="http://schemas.openxmlformats.org/officeDocument/2006/relationships/tags" Target="../tags/tag30.xml"/><Relationship Id="rId38" Type="http://schemas.openxmlformats.org/officeDocument/2006/relationships/tags" Target="../tags/tag29.xml"/><Relationship Id="rId37" Type="http://schemas.openxmlformats.org/officeDocument/2006/relationships/tags" Target="../tags/tag28.xml"/><Relationship Id="rId36" Type="http://schemas.openxmlformats.org/officeDocument/2006/relationships/tags" Target="../tags/tag27.xml"/><Relationship Id="rId35" Type="http://schemas.openxmlformats.org/officeDocument/2006/relationships/tags" Target="../tags/tag26.xml"/><Relationship Id="rId34" Type="http://schemas.openxmlformats.org/officeDocument/2006/relationships/tags" Target="../tags/tag25.xml"/><Relationship Id="rId33" Type="http://schemas.openxmlformats.org/officeDocument/2006/relationships/tags" Target="../tags/tag24.xml"/><Relationship Id="rId32" Type="http://schemas.openxmlformats.org/officeDocument/2006/relationships/tags" Target="../tags/tag23.xml"/><Relationship Id="rId31" Type="http://schemas.openxmlformats.org/officeDocument/2006/relationships/tags" Target="../tags/tag22.xml"/><Relationship Id="rId30" Type="http://schemas.openxmlformats.org/officeDocument/2006/relationships/tags" Target="../tags/tag21.xml"/><Relationship Id="rId3" Type="http://schemas.openxmlformats.org/officeDocument/2006/relationships/image" Target="../media/image9.png"/><Relationship Id="rId29" Type="http://schemas.openxmlformats.org/officeDocument/2006/relationships/tags" Target="../tags/tag20.xml"/><Relationship Id="rId28" Type="http://schemas.openxmlformats.org/officeDocument/2006/relationships/tags" Target="../tags/tag19.xml"/><Relationship Id="rId27" Type="http://schemas.openxmlformats.org/officeDocument/2006/relationships/tags" Target="../tags/tag18.xml"/><Relationship Id="rId26" Type="http://schemas.openxmlformats.org/officeDocument/2006/relationships/tags" Target="../tags/tag17.xml"/><Relationship Id="rId25" Type="http://schemas.openxmlformats.org/officeDocument/2006/relationships/tags" Target="../tags/tag16.xml"/><Relationship Id="rId24" Type="http://schemas.openxmlformats.org/officeDocument/2006/relationships/tags" Target="../tags/tag15.xml"/><Relationship Id="rId23" Type="http://schemas.openxmlformats.org/officeDocument/2006/relationships/tags" Target="../tags/tag14.xml"/><Relationship Id="rId22" Type="http://schemas.openxmlformats.org/officeDocument/2006/relationships/tags" Target="../tags/tag13.xml"/><Relationship Id="rId21" Type="http://schemas.openxmlformats.org/officeDocument/2006/relationships/tags" Target="../tags/tag12.xml"/><Relationship Id="rId20" Type="http://schemas.openxmlformats.org/officeDocument/2006/relationships/tags" Target="../tags/tag11.xml"/><Relationship Id="rId2" Type="http://schemas.microsoft.com/office/2007/relationships/hdphoto" Target="../media/hdphoto1.wdp"/><Relationship Id="rId19" Type="http://schemas.openxmlformats.org/officeDocument/2006/relationships/tags" Target="../tags/tag10.xml"/><Relationship Id="rId18" Type="http://schemas.openxmlformats.org/officeDocument/2006/relationships/tags" Target="../tags/tag9.xml"/><Relationship Id="rId17" Type="http://schemas.openxmlformats.org/officeDocument/2006/relationships/tags" Target="../tags/tag8.xml"/><Relationship Id="rId16" Type="http://schemas.openxmlformats.org/officeDocument/2006/relationships/tags" Target="../tags/tag7.xml"/><Relationship Id="rId15" Type="http://schemas.openxmlformats.org/officeDocument/2006/relationships/tags" Target="../tags/tag6.xml"/><Relationship Id="rId14" Type="http://schemas.openxmlformats.org/officeDocument/2006/relationships/tags" Target="../tags/tag5.xml"/><Relationship Id="rId13" Type="http://schemas.openxmlformats.org/officeDocument/2006/relationships/tags" Target="../tags/tag4.xml"/><Relationship Id="rId12" Type="http://schemas.openxmlformats.org/officeDocument/2006/relationships/tags" Target="../tags/tag3.xml"/><Relationship Id="rId11" Type="http://schemas.openxmlformats.org/officeDocument/2006/relationships/tags" Target="../tags/tag2.xml"/><Relationship Id="rId10" Type="http://schemas.openxmlformats.org/officeDocument/2006/relationships/image" Target="../media/image15.GIF"/><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94" Type="http://schemas.openxmlformats.org/officeDocument/2006/relationships/notesSlide" Target="../notesSlides/notesSlide1.xml"/><Relationship Id="rId93" Type="http://schemas.openxmlformats.org/officeDocument/2006/relationships/slideLayout" Target="../slideLayouts/slideLayout43.xml"/><Relationship Id="rId92" Type="http://schemas.openxmlformats.org/officeDocument/2006/relationships/image" Target="../media/image5.jpeg"/><Relationship Id="rId91" Type="http://schemas.openxmlformats.org/officeDocument/2006/relationships/tags" Target="../tags/tag166.xml"/><Relationship Id="rId90" Type="http://schemas.openxmlformats.org/officeDocument/2006/relationships/tags" Target="../tags/tag165.xml"/><Relationship Id="rId9" Type="http://schemas.openxmlformats.org/officeDocument/2006/relationships/tags" Target="../tags/tag86.xml"/><Relationship Id="rId89" Type="http://schemas.openxmlformats.org/officeDocument/2006/relationships/tags" Target="../tags/tag164.xml"/><Relationship Id="rId88" Type="http://schemas.openxmlformats.org/officeDocument/2006/relationships/tags" Target="../tags/tag163.xml"/><Relationship Id="rId87" Type="http://schemas.openxmlformats.org/officeDocument/2006/relationships/tags" Target="../tags/tag162.xml"/><Relationship Id="rId86" Type="http://schemas.openxmlformats.org/officeDocument/2006/relationships/tags" Target="../tags/tag161.xml"/><Relationship Id="rId85" Type="http://schemas.openxmlformats.org/officeDocument/2006/relationships/image" Target="../media/image17.png"/><Relationship Id="rId84" Type="http://schemas.openxmlformats.org/officeDocument/2006/relationships/image" Target="../media/image16.png"/><Relationship Id="rId83" Type="http://schemas.openxmlformats.org/officeDocument/2006/relationships/tags" Target="../tags/tag160.xml"/><Relationship Id="rId82" Type="http://schemas.openxmlformats.org/officeDocument/2006/relationships/tags" Target="../tags/tag159.xml"/><Relationship Id="rId81" Type="http://schemas.openxmlformats.org/officeDocument/2006/relationships/tags" Target="../tags/tag158.xml"/><Relationship Id="rId80" Type="http://schemas.openxmlformats.org/officeDocument/2006/relationships/tags" Target="../tags/tag157.xml"/><Relationship Id="rId8" Type="http://schemas.openxmlformats.org/officeDocument/2006/relationships/tags" Target="../tags/tag85.xml"/><Relationship Id="rId79" Type="http://schemas.openxmlformats.org/officeDocument/2006/relationships/tags" Target="../tags/tag156.xml"/><Relationship Id="rId78" Type="http://schemas.openxmlformats.org/officeDocument/2006/relationships/tags" Target="../tags/tag155.xml"/><Relationship Id="rId77" Type="http://schemas.openxmlformats.org/officeDocument/2006/relationships/tags" Target="../tags/tag154.xml"/><Relationship Id="rId76" Type="http://schemas.openxmlformats.org/officeDocument/2006/relationships/tags" Target="../tags/tag153.xml"/><Relationship Id="rId75" Type="http://schemas.openxmlformats.org/officeDocument/2006/relationships/tags" Target="../tags/tag152.xml"/><Relationship Id="rId74" Type="http://schemas.openxmlformats.org/officeDocument/2006/relationships/tags" Target="../tags/tag151.xml"/><Relationship Id="rId73" Type="http://schemas.openxmlformats.org/officeDocument/2006/relationships/tags" Target="../tags/tag150.xml"/><Relationship Id="rId72" Type="http://schemas.openxmlformats.org/officeDocument/2006/relationships/tags" Target="../tags/tag149.xml"/><Relationship Id="rId71" Type="http://schemas.openxmlformats.org/officeDocument/2006/relationships/tags" Target="../tags/tag148.xml"/><Relationship Id="rId70" Type="http://schemas.openxmlformats.org/officeDocument/2006/relationships/tags" Target="../tags/tag147.xml"/><Relationship Id="rId7" Type="http://schemas.openxmlformats.org/officeDocument/2006/relationships/tags" Target="../tags/tag84.xml"/><Relationship Id="rId69" Type="http://schemas.openxmlformats.org/officeDocument/2006/relationships/tags" Target="../tags/tag146.xml"/><Relationship Id="rId68" Type="http://schemas.openxmlformats.org/officeDocument/2006/relationships/tags" Target="../tags/tag145.xml"/><Relationship Id="rId67" Type="http://schemas.openxmlformats.org/officeDocument/2006/relationships/tags" Target="../tags/tag144.xml"/><Relationship Id="rId66" Type="http://schemas.openxmlformats.org/officeDocument/2006/relationships/tags" Target="../tags/tag143.xml"/><Relationship Id="rId65" Type="http://schemas.openxmlformats.org/officeDocument/2006/relationships/tags" Target="../tags/tag142.xml"/><Relationship Id="rId64" Type="http://schemas.openxmlformats.org/officeDocument/2006/relationships/tags" Target="../tags/tag141.xml"/><Relationship Id="rId63" Type="http://schemas.openxmlformats.org/officeDocument/2006/relationships/tags" Target="../tags/tag140.xml"/><Relationship Id="rId62" Type="http://schemas.openxmlformats.org/officeDocument/2006/relationships/tags" Target="../tags/tag139.xml"/><Relationship Id="rId61" Type="http://schemas.openxmlformats.org/officeDocument/2006/relationships/tags" Target="../tags/tag138.xml"/><Relationship Id="rId60" Type="http://schemas.openxmlformats.org/officeDocument/2006/relationships/tags" Target="../tags/tag137.xml"/><Relationship Id="rId6" Type="http://schemas.openxmlformats.org/officeDocument/2006/relationships/tags" Target="../tags/tag83.xml"/><Relationship Id="rId59" Type="http://schemas.openxmlformats.org/officeDocument/2006/relationships/tags" Target="../tags/tag136.xml"/><Relationship Id="rId58" Type="http://schemas.openxmlformats.org/officeDocument/2006/relationships/tags" Target="../tags/tag135.xml"/><Relationship Id="rId57" Type="http://schemas.openxmlformats.org/officeDocument/2006/relationships/tags" Target="../tags/tag134.xml"/><Relationship Id="rId56" Type="http://schemas.openxmlformats.org/officeDocument/2006/relationships/tags" Target="../tags/tag133.xml"/><Relationship Id="rId55" Type="http://schemas.openxmlformats.org/officeDocument/2006/relationships/tags" Target="../tags/tag132.xml"/><Relationship Id="rId54" Type="http://schemas.openxmlformats.org/officeDocument/2006/relationships/tags" Target="../tags/tag131.xml"/><Relationship Id="rId53" Type="http://schemas.openxmlformats.org/officeDocument/2006/relationships/tags" Target="../tags/tag130.xml"/><Relationship Id="rId52" Type="http://schemas.openxmlformats.org/officeDocument/2006/relationships/tags" Target="../tags/tag129.xml"/><Relationship Id="rId51" Type="http://schemas.openxmlformats.org/officeDocument/2006/relationships/tags" Target="../tags/tag128.xml"/><Relationship Id="rId50" Type="http://schemas.openxmlformats.org/officeDocument/2006/relationships/tags" Target="../tags/tag127.xml"/><Relationship Id="rId5" Type="http://schemas.openxmlformats.org/officeDocument/2006/relationships/tags" Target="../tags/tag82.xml"/><Relationship Id="rId49" Type="http://schemas.openxmlformats.org/officeDocument/2006/relationships/tags" Target="../tags/tag126.xml"/><Relationship Id="rId48" Type="http://schemas.openxmlformats.org/officeDocument/2006/relationships/tags" Target="../tags/tag125.xml"/><Relationship Id="rId47" Type="http://schemas.openxmlformats.org/officeDocument/2006/relationships/tags" Target="../tags/tag124.xml"/><Relationship Id="rId46" Type="http://schemas.openxmlformats.org/officeDocument/2006/relationships/tags" Target="../tags/tag123.xml"/><Relationship Id="rId45" Type="http://schemas.openxmlformats.org/officeDocument/2006/relationships/tags" Target="../tags/tag122.xml"/><Relationship Id="rId44" Type="http://schemas.openxmlformats.org/officeDocument/2006/relationships/tags" Target="../tags/tag121.xml"/><Relationship Id="rId43" Type="http://schemas.openxmlformats.org/officeDocument/2006/relationships/tags" Target="../tags/tag120.xml"/><Relationship Id="rId42" Type="http://schemas.openxmlformats.org/officeDocument/2006/relationships/tags" Target="../tags/tag119.xml"/><Relationship Id="rId41" Type="http://schemas.openxmlformats.org/officeDocument/2006/relationships/tags" Target="../tags/tag118.xml"/><Relationship Id="rId40" Type="http://schemas.openxmlformats.org/officeDocument/2006/relationships/tags" Target="../tags/tag117.xml"/><Relationship Id="rId4" Type="http://schemas.openxmlformats.org/officeDocument/2006/relationships/image" Target="../media/image13.GIF"/><Relationship Id="rId39" Type="http://schemas.openxmlformats.org/officeDocument/2006/relationships/tags" Target="../tags/tag116.xml"/><Relationship Id="rId38" Type="http://schemas.openxmlformats.org/officeDocument/2006/relationships/tags" Target="../tags/tag115.xml"/><Relationship Id="rId37" Type="http://schemas.openxmlformats.org/officeDocument/2006/relationships/tags" Target="../tags/tag114.xml"/><Relationship Id="rId36" Type="http://schemas.openxmlformats.org/officeDocument/2006/relationships/tags" Target="../tags/tag113.xml"/><Relationship Id="rId35" Type="http://schemas.openxmlformats.org/officeDocument/2006/relationships/tags" Target="../tags/tag112.xml"/><Relationship Id="rId34" Type="http://schemas.openxmlformats.org/officeDocument/2006/relationships/tags" Target="../tags/tag111.xml"/><Relationship Id="rId33" Type="http://schemas.openxmlformats.org/officeDocument/2006/relationships/tags" Target="../tags/tag110.xml"/><Relationship Id="rId32" Type="http://schemas.openxmlformats.org/officeDocument/2006/relationships/tags" Target="../tags/tag109.xml"/><Relationship Id="rId31" Type="http://schemas.openxmlformats.org/officeDocument/2006/relationships/tags" Target="../tags/tag108.xml"/><Relationship Id="rId30" Type="http://schemas.openxmlformats.org/officeDocument/2006/relationships/tags" Target="../tags/tag107.xml"/><Relationship Id="rId3" Type="http://schemas.openxmlformats.org/officeDocument/2006/relationships/image" Target="../media/image12.GIF"/><Relationship Id="rId29" Type="http://schemas.openxmlformats.org/officeDocument/2006/relationships/tags" Target="../tags/tag106.xml"/><Relationship Id="rId28" Type="http://schemas.openxmlformats.org/officeDocument/2006/relationships/tags" Target="../tags/tag105.xml"/><Relationship Id="rId27" Type="http://schemas.openxmlformats.org/officeDocument/2006/relationships/tags" Target="../tags/tag104.xml"/><Relationship Id="rId26" Type="http://schemas.openxmlformats.org/officeDocument/2006/relationships/tags" Target="../tags/tag103.xml"/><Relationship Id="rId25" Type="http://schemas.openxmlformats.org/officeDocument/2006/relationships/tags" Target="../tags/tag102.xml"/><Relationship Id="rId24" Type="http://schemas.openxmlformats.org/officeDocument/2006/relationships/tags" Target="../tags/tag101.xml"/><Relationship Id="rId23" Type="http://schemas.openxmlformats.org/officeDocument/2006/relationships/tags" Target="../tags/tag100.xml"/><Relationship Id="rId22" Type="http://schemas.openxmlformats.org/officeDocument/2006/relationships/tags" Target="../tags/tag99.xml"/><Relationship Id="rId21" Type="http://schemas.openxmlformats.org/officeDocument/2006/relationships/tags" Target="../tags/tag98.xml"/><Relationship Id="rId20" Type="http://schemas.openxmlformats.org/officeDocument/2006/relationships/tags" Target="../tags/tag97.xml"/><Relationship Id="rId2" Type="http://schemas.openxmlformats.org/officeDocument/2006/relationships/image" Target="../media/image11.GIF"/><Relationship Id="rId19" Type="http://schemas.openxmlformats.org/officeDocument/2006/relationships/tags" Target="../tags/tag96.xml"/><Relationship Id="rId18" Type="http://schemas.openxmlformats.org/officeDocument/2006/relationships/tags" Target="../tags/tag95.xml"/><Relationship Id="rId17" Type="http://schemas.openxmlformats.org/officeDocument/2006/relationships/tags" Target="../tags/tag94.xml"/><Relationship Id="rId16" Type="http://schemas.openxmlformats.org/officeDocument/2006/relationships/tags" Target="../tags/tag93.xml"/><Relationship Id="rId15" Type="http://schemas.openxmlformats.org/officeDocument/2006/relationships/tags" Target="../tags/tag92.xml"/><Relationship Id="rId14" Type="http://schemas.openxmlformats.org/officeDocument/2006/relationships/tags" Target="../tags/tag91.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tags" Target="../tags/tag81.xml"/></Relationships>
</file>

<file path=ppt/slides/_rels/slide5.xml.rels><?xml version="1.0" encoding="UTF-8" standalone="yes"?>
<Relationships xmlns="http://schemas.openxmlformats.org/package/2006/relationships"><Relationship Id="rId99" Type="http://schemas.openxmlformats.org/officeDocument/2006/relationships/tags" Target="../tags/tag260.xml"/><Relationship Id="rId98" Type="http://schemas.openxmlformats.org/officeDocument/2006/relationships/tags" Target="../tags/tag259.xml"/><Relationship Id="rId97" Type="http://schemas.openxmlformats.org/officeDocument/2006/relationships/tags" Target="../tags/tag258.xml"/><Relationship Id="rId96" Type="http://schemas.openxmlformats.org/officeDocument/2006/relationships/tags" Target="../tags/tag257.xml"/><Relationship Id="rId95" Type="http://schemas.openxmlformats.org/officeDocument/2006/relationships/tags" Target="../tags/tag256.xml"/><Relationship Id="rId94" Type="http://schemas.openxmlformats.org/officeDocument/2006/relationships/tags" Target="../tags/tag255.xml"/><Relationship Id="rId93" Type="http://schemas.openxmlformats.org/officeDocument/2006/relationships/tags" Target="../tags/tag254.xml"/><Relationship Id="rId92" Type="http://schemas.openxmlformats.org/officeDocument/2006/relationships/tags" Target="../tags/tag253.xml"/><Relationship Id="rId91" Type="http://schemas.openxmlformats.org/officeDocument/2006/relationships/tags" Target="../tags/tag252.xml"/><Relationship Id="rId90" Type="http://schemas.openxmlformats.org/officeDocument/2006/relationships/tags" Target="../tags/tag251.xml"/><Relationship Id="rId9" Type="http://schemas.openxmlformats.org/officeDocument/2006/relationships/tags" Target="../tags/tag172.xml"/><Relationship Id="rId89" Type="http://schemas.openxmlformats.org/officeDocument/2006/relationships/tags" Target="../tags/tag250.xml"/><Relationship Id="rId88" Type="http://schemas.openxmlformats.org/officeDocument/2006/relationships/tags" Target="../tags/tag249.xml"/><Relationship Id="rId87" Type="http://schemas.openxmlformats.org/officeDocument/2006/relationships/tags" Target="../tags/tag248.xml"/><Relationship Id="rId86" Type="http://schemas.openxmlformats.org/officeDocument/2006/relationships/tags" Target="../tags/tag247.xml"/><Relationship Id="rId85" Type="http://schemas.openxmlformats.org/officeDocument/2006/relationships/image" Target="../media/image17.png"/><Relationship Id="rId84" Type="http://schemas.openxmlformats.org/officeDocument/2006/relationships/image" Target="../media/image16.png"/><Relationship Id="rId83" Type="http://schemas.openxmlformats.org/officeDocument/2006/relationships/tags" Target="../tags/tag246.xml"/><Relationship Id="rId82" Type="http://schemas.openxmlformats.org/officeDocument/2006/relationships/tags" Target="../tags/tag245.xml"/><Relationship Id="rId81" Type="http://schemas.openxmlformats.org/officeDocument/2006/relationships/tags" Target="../tags/tag244.xml"/><Relationship Id="rId80" Type="http://schemas.openxmlformats.org/officeDocument/2006/relationships/tags" Target="../tags/tag243.xml"/><Relationship Id="rId8" Type="http://schemas.openxmlformats.org/officeDocument/2006/relationships/tags" Target="../tags/tag171.xml"/><Relationship Id="rId79" Type="http://schemas.openxmlformats.org/officeDocument/2006/relationships/tags" Target="../tags/tag242.xml"/><Relationship Id="rId78" Type="http://schemas.openxmlformats.org/officeDocument/2006/relationships/tags" Target="../tags/tag241.xml"/><Relationship Id="rId77" Type="http://schemas.openxmlformats.org/officeDocument/2006/relationships/tags" Target="../tags/tag240.xml"/><Relationship Id="rId76" Type="http://schemas.openxmlformats.org/officeDocument/2006/relationships/tags" Target="../tags/tag239.xml"/><Relationship Id="rId75" Type="http://schemas.openxmlformats.org/officeDocument/2006/relationships/tags" Target="../tags/tag238.xml"/><Relationship Id="rId74" Type="http://schemas.openxmlformats.org/officeDocument/2006/relationships/tags" Target="../tags/tag237.xml"/><Relationship Id="rId73" Type="http://schemas.openxmlformats.org/officeDocument/2006/relationships/tags" Target="../tags/tag236.xml"/><Relationship Id="rId72" Type="http://schemas.openxmlformats.org/officeDocument/2006/relationships/tags" Target="../tags/tag235.xml"/><Relationship Id="rId71" Type="http://schemas.openxmlformats.org/officeDocument/2006/relationships/tags" Target="../tags/tag234.xml"/><Relationship Id="rId70" Type="http://schemas.openxmlformats.org/officeDocument/2006/relationships/tags" Target="../tags/tag233.xml"/><Relationship Id="rId7" Type="http://schemas.openxmlformats.org/officeDocument/2006/relationships/tags" Target="../tags/tag170.xml"/><Relationship Id="rId69" Type="http://schemas.openxmlformats.org/officeDocument/2006/relationships/tags" Target="../tags/tag232.xml"/><Relationship Id="rId68" Type="http://schemas.openxmlformats.org/officeDocument/2006/relationships/tags" Target="../tags/tag231.xml"/><Relationship Id="rId67" Type="http://schemas.openxmlformats.org/officeDocument/2006/relationships/tags" Target="../tags/tag230.xml"/><Relationship Id="rId66" Type="http://schemas.openxmlformats.org/officeDocument/2006/relationships/tags" Target="../tags/tag229.xml"/><Relationship Id="rId65" Type="http://schemas.openxmlformats.org/officeDocument/2006/relationships/tags" Target="../tags/tag228.xml"/><Relationship Id="rId64" Type="http://schemas.openxmlformats.org/officeDocument/2006/relationships/tags" Target="../tags/tag227.xml"/><Relationship Id="rId63" Type="http://schemas.openxmlformats.org/officeDocument/2006/relationships/tags" Target="../tags/tag226.xml"/><Relationship Id="rId62" Type="http://schemas.openxmlformats.org/officeDocument/2006/relationships/tags" Target="../tags/tag225.xml"/><Relationship Id="rId61" Type="http://schemas.openxmlformats.org/officeDocument/2006/relationships/tags" Target="../tags/tag224.xml"/><Relationship Id="rId60" Type="http://schemas.openxmlformats.org/officeDocument/2006/relationships/tags" Target="../tags/tag223.xml"/><Relationship Id="rId6" Type="http://schemas.openxmlformats.org/officeDocument/2006/relationships/tags" Target="../tags/tag169.xml"/><Relationship Id="rId59" Type="http://schemas.openxmlformats.org/officeDocument/2006/relationships/tags" Target="../tags/tag222.xml"/><Relationship Id="rId58" Type="http://schemas.openxmlformats.org/officeDocument/2006/relationships/tags" Target="../tags/tag221.xml"/><Relationship Id="rId57" Type="http://schemas.openxmlformats.org/officeDocument/2006/relationships/tags" Target="../tags/tag220.xml"/><Relationship Id="rId56" Type="http://schemas.openxmlformats.org/officeDocument/2006/relationships/tags" Target="../tags/tag219.xml"/><Relationship Id="rId55" Type="http://schemas.openxmlformats.org/officeDocument/2006/relationships/tags" Target="../tags/tag218.xml"/><Relationship Id="rId54" Type="http://schemas.openxmlformats.org/officeDocument/2006/relationships/tags" Target="../tags/tag217.xml"/><Relationship Id="rId53" Type="http://schemas.openxmlformats.org/officeDocument/2006/relationships/tags" Target="../tags/tag216.xml"/><Relationship Id="rId52" Type="http://schemas.openxmlformats.org/officeDocument/2006/relationships/tags" Target="../tags/tag215.xml"/><Relationship Id="rId51" Type="http://schemas.openxmlformats.org/officeDocument/2006/relationships/tags" Target="../tags/tag214.xml"/><Relationship Id="rId50" Type="http://schemas.openxmlformats.org/officeDocument/2006/relationships/tags" Target="../tags/tag213.xml"/><Relationship Id="rId5" Type="http://schemas.openxmlformats.org/officeDocument/2006/relationships/tags" Target="../tags/tag168.xml"/><Relationship Id="rId49" Type="http://schemas.openxmlformats.org/officeDocument/2006/relationships/tags" Target="../tags/tag212.xml"/><Relationship Id="rId48" Type="http://schemas.openxmlformats.org/officeDocument/2006/relationships/tags" Target="../tags/tag211.xml"/><Relationship Id="rId47" Type="http://schemas.openxmlformats.org/officeDocument/2006/relationships/tags" Target="../tags/tag210.xml"/><Relationship Id="rId46" Type="http://schemas.openxmlformats.org/officeDocument/2006/relationships/tags" Target="../tags/tag209.xml"/><Relationship Id="rId45" Type="http://schemas.openxmlformats.org/officeDocument/2006/relationships/tags" Target="../tags/tag208.xml"/><Relationship Id="rId44" Type="http://schemas.openxmlformats.org/officeDocument/2006/relationships/tags" Target="../tags/tag207.xml"/><Relationship Id="rId43" Type="http://schemas.openxmlformats.org/officeDocument/2006/relationships/tags" Target="../tags/tag206.xml"/><Relationship Id="rId42" Type="http://schemas.openxmlformats.org/officeDocument/2006/relationships/tags" Target="../tags/tag205.xml"/><Relationship Id="rId41" Type="http://schemas.openxmlformats.org/officeDocument/2006/relationships/tags" Target="../tags/tag204.xml"/><Relationship Id="rId40" Type="http://schemas.openxmlformats.org/officeDocument/2006/relationships/tags" Target="../tags/tag203.xml"/><Relationship Id="rId4" Type="http://schemas.openxmlformats.org/officeDocument/2006/relationships/image" Target="../media/image13.GIF"/><Relationship Id="rId39" Type="http://schemas.openxmlformats.org/officeDocument/2006/relationships/tags" Target="../tags/tag202.xml"/><Relationship Id="rId38" Type="http://schemas.openxmlformats.org/officeDocument/2006/relationships/tags" Target="../tags/tag201.xml"/><Relationship Id="rId37" Type="http://schemas.openxmlformats.org/officeDocument/2006/relationships/tags" Target="../tags/tag200.xml"/><Relationship Id="rId36" Type="http://schemas.openxmlformats.org/officeDocument/2006/relationships/tags" Target="../tags/tag199.xml"/><Relationship Id="rId35" Type="http://schemas.openxmlformats.org/officeDocument/2006/relationships/tags" Target="../tags/tag198.xml"/><Relationship Id="rId34" Type="http://schemas.openxmlformats.org/officeDocument/2006/relationships/tags" Target="../tags/tag197.xml"/><Relationship Id="rId33" Type="http://schemas.openxmlformats.org/officeDocument/2006/relationships/tags" Target="../tags/tag196.xml"/><Relationship Id="rId32" Type="http://schemas.openxmlformats.org/officeDocument/2006/relationships/tags" Target="../tags/tag195.xml"/><Relationship Id="rId31" Type="http://schemas.openxmlformats.org/officeDocument/2006/relationships/tags" Target="../tags/tag194.xml"/><Relationship Id="rId30" Type="http://schemas.openxmlformats.org/officeDocument/2006/relationships/tags" Target="../tags/tag193.xml"/><Relationship Id="rId3" Type="http://schemas.openxmlformats.org/officeDocument/2006/relationships/image" Target="../media/image12.GIF"/><Relationship Id="rId29" Type="http://schemas.openxmlformats.org/officeDocument/2006/relationships/tags" Target="../tags/tag192.xml"/><Relationship Id="rId28" Type="http://schemas.openxmlformats.org/officeDocument/2006/relationships/tags" Target="../tags/tag191.xml"/><Relationship Id="rId27" Type="http://schemas.openxmlformats.org/officeDocument/2006/relationships/tags" Target="../tags/tag190.xml"/><Relationship Id="rId26" Type="http://schemas.openxmlformats.org/officeDocument/2006/relationships/tags" Target="../tags/tag189.xml"/><Relationship Id="rId25" Type="http://schemas.openxmlformats.org/officeDocument/2006/relationships/tags" Target="../tags/tag188.xml"/><Relationship Id="rId24" Type="http://schemas.openxmlformats.org/officeDocument/2006/relationships/tags" Target="../tags/tag187.xml"/><Relationship Id="rId23" Type="http://schemas.openxmlformats.org/officeDocument/2006/relationships/tags" Target="../tags/tag186.xml"/><Relationship Id="rId22" Type="http://schemas.openxmlformats.org/officeDocument/2006/relationships/tags" Target="../tags/tag185.xml"/><Relationship Id="rId21" Type="http://schemas.openxmlformats.org/officeDocument/2006/relationships/tags" Target="../tags/tag184.xml"/><Relationship Id="rId20" Type="http://schemas.openxmlformats.org/officeDocument/2006/relationships/tags" Target="../tags/tag183.xml"/><Relationship Id="rId2" Type="http://schemas.openxmlformats.org/officeDocument/2006/relationships/image" Target="../media/image11.GIF"/><Relationship Id="rId19" Type="http://schemas.openxmlformats.org/officeDocument/2006/relationships/tags" Target="../tags/tag182.xml"/><Relationship Id="rId18" Type="http://schemas.openxmlformats.org/officeDocument/2006/relationships/tags" Target="../tags/tag181.xml"/><Relationship Id="rId17" Type="http://schemas.openxmlformats.org/officeDocument/2006/relationships/tags" Target="../tags/tag180.xml"/><Relationship Id="rId16" Type="http://schemas.openxmlformats.org/officeDocument/2006/relationships/tags" Target="../tags/tag179.xml"/><Relationship Id="rId15" Type="http://schemas.openxmlformats.org/officeDocument/2006/relationships/tags" Target="../tags/tag178.xml"/><Relationship Id="rId14" Type="http://schemas.openxmlformats.org/officeDocument/2006/relationships/tags" Target="../tags/tag177.xml"/><Relationship Id="rId13" Type="http://schemas.openxmlformats.org/officeDocument/2006/relationships/tags" Target="../tags/tag176.xml"/><Relationship Id="rId12" Type="http://schemas.openxmlformats.org/officeDocument/2006/relationships/tags" Target="../tags/tag175.xml"/><Relationship Id="rId11" Type="http://schemas.openxmlformats.org/officeDocument/2006/relationships/tags" Target="../tags/tag174.xml"/><Relationship Id="rId103" Type="http://schemas.openxmlformats.org/officeDocument/2006/relationships/notesSlide" Target="../notesSlides/notesSlide2.xml"/><Relationship Id="rId102" Type="http://schemas.openxmlformats.org/officeDocument/2006/relationships/slideLayout" Target="../slideLayouts/slideLayout43.xml"/><Relationship Id="rId101" Type="http://schemas.openxmlformats.org/officeDocument/2006/relationships/image" Target="../media/image5.jpeg"/><Relationship Id="rId100" Type="http://schemas.openxmlformats.org/officeDocument/2006/relationships/tags" Target="../tags/tag261.xml"/><Relationship Id="rId10" Type="http://schemas.openxmlformats.org/officeDocument/2006/relationships/tags" Target="../tags/tag173.xml"/><Relationship Id="rId1" Type="http://schemas.openxmlformats.org/officeDocument/2006/relationships/tags" Target="../tags/tag167.xml"/></Relationships>
</file>

<file path=ppt/slides/_rels/slide6.xml.rels><?xml version="1.0" encoding="UTF-8" standalone="yes"?>
<Relationships xmlns="http://schemas.openxmlformats.org/package/2006/relationships"><Relationship Id="rId9" Type="http://schemas.openxmlformats.org/officeDocument/2006/relationships/tags" Target="../tags/tag266.xml"/><Relationship Id="rId86" Type="http://schemas.openxmlformats.org/officeDocument/2006/relationships/slideLayout" Target="../slideLayouts/slideLayout43.xml"/><Relationship Id="rId85" Type="http://schemas.openxmlformats.org/officeDocument/2006/relationships/image" Target="../media/image5.jpeg"/><Relationship Id="rId84" Type="http://schemas.openxmlformats.org/officeDocument/2006/relationships/tags" Target="../tags/tag341.xml"/><Relationship Id="rId83" Type="http://schemas.openxmlformats.org/officeDocument/2006/relationships/tags" Target="../tags/tag340.xml"/><Relationship Id="rId82" Type="http://schemas.openxmlformats.org/officeDocument/2006/relationships/tags" Target="../tags/tag339.xml"/><Relationship Id="rId81" Type="http://schemas.openxmlformats.org/officeDocument/2006/relationships/tags" Target="../tags/tag338.xml"/><Relationship Id="rId80" Type="http://schemas.openxmlformats.org/officeDocument/2006/relationships/tags" Target="../tags/tag337.xml"/><Relationship Id="rId8" Type="http://schemas.openxmlformats.org/officeDocument/2006/relationships/tags" Target="../tags/tag265.xml"/><Relationship Id="rId79" Type="http://schemas.openxmlformats.org/officeDocument/2006/relationships/tags" Target="../tags/tag336.xml"/><Relationship Id="rId78" Type="http://schemas.openxmlformats.org/officeDocument/2006/relationships/tags" Target="../tags/tag335.xml"/><Relationship Id="rId77" Type="http://schemas.openxmlformats.org/officeDocument/2006/relationships/tags" Target="../tags/tag334.xml"/><Relationship Id="rId76" Type="http://schemas.openxmlformats.org/officeDocument/2006/relationships/tags" Target="../tags/tag333.xml"/><Relationship Id="rId75" Type="http://schemas.openxmlformats.org/officeDocument/2006/relationships/tags" Target="../tags/tag332.xml"/><Relationship Id="rId74" Type="http://schemas.openxmlformats.org/officeDocument/2006/relationships/tags" Target="../tags/tag331.xml"/><Relationship Id="rId73" Type="http://schemas.openxmlformats.org/officeDocument/2006/relationships/tags" Target="../tags/tag330.xml"/><Relationship Id="rId72" Type="http://schemas.openxmlformats.org/officeDocument/2006/relationships/tags" Target="../tags/tag329.xml"/><Relationship Id="rId71" Type="http://schemas.openxmlformats.org/officeDocument/2006/relationships/tags" Target="../tags/tag328.xml"/><Relationship Id="rId70" Type="http://schemas.openxmlformats.org/officeDocument/2006/relationships/tags" Target="../tags/tag327.xml"/><Relationship Id="rId7" Type="http://schemas.openxmlformats.org/officeDocument/2006/relationships/tags" Target="../tags/tag264.xml"/><Relationship Id="rId69" Type="http://schemas.openxmlformats.org/officeDocument/2006/relationships/tags" Target="../tags/tag326.xml"/><Relationship Id="rId68" Type="http://schemas.openxmlformats.org/officeDocument/2006/relationships/tags" Target="../tags/tag325.xml"/><Relationship Id="rId67" Type="http://schemas.openxmlformats.org/officeDocument/2006/relationships/tags" Target="../tags/tag324.xml"/><Relationship Id="rId66" Type="http://schemas.openxmlformats.org/officeDocument/2006/relationships/tags" Target="../tags/tag323.xml"/><Relationship Id="rId65" Type="http://schemas.openxmlformats.org/officeDocument/2006/relationships/tags" Target="../tags/tag322.xml"/><Relationship Id="rId64" Type="http://schemas.openxmlformats.org/officeDocument/2006/relationships/tags" Target="../tags/tag321.xml"/><Relationship Id="rId63" Type="http://schemas.openxmlformats.org/officeDocument/2006/relationships/tags" Target="../tags/tag320.xml"/><Relationship Id="rId62" Type="http://schemas.openxmlformats.org/officeDocument/2006/relationships/tags" Target="../tags/tag319.xml"/><Relationship Id="rId61" Type="http://schemas.openxmlformats.org/officeDocument/2006/relationships/tags" Target="../tags/tag318.xml"/><Relationship Id="rId60" Type="http://schemas.openxmlformats.org/officeDocument/2006/relationships/tags" Target="../tags/tag317.xml"/><Relationship Id="rId6" Type="http://schemas.openxmlformats.org/officeDocument/2006/relationships/tags" Target="../tags/tag263.xml"/><Relationship Id="rId59" Type="http://schemas.openxmlformats.org/officeDocument/2006/relationships/tags" Target="../tags/tag316.xml"/><Relationship Id="rId58" Type="http://schemas.openxmlformats.org/officeDocument/2006/relationships/tags" Target="../tags/tag315.xml"/><Relationship Id="rId57" Type="http://schemas.openxmlformats.org/officeDocument/2006/relationships/tags" Target="../tags/tag314.xml"/><Relationship Id="rId56" Type="http://schemas.openxmlformats.org/officeDocument/2006/relationships/tags" Target="../tags/tag313.xml"/><Relationship Id="rId55" Type="http://schemas.openxmlformats.org/officeDocument/2006/relationships/tags" Target="../tags/tag312.xml"/><Relationship Id="rId54" Type="http://schemas.openxmlformats.org/officeDocument/2006/relationships/tags" Target="../tags/tag311.xml"/><Relationship Id="rId53" Type="http://schemas.openxmlformats.org/officeDocument/2006/relationships/tags" Target="../tags/tag310.xml"/><Relationship Id="rId52" Type="http://schemas.openxmlformats.org/officeDocument/2006/relationships/tags" Target="../tags/tag309.xml"/><Relationship Id="rId51" Type="http://schemas.openxmlformats.org/officeDocument/2006/relationships/tags" Target="../tags/tag308.xml"/><Relationship Id="rId50" Type="http://schemas.openxmlformats.org/officeDocument/2006/relationships/tags" Target="../tags/tag307.xml"/><Relationship Id="rId5" Type="http://schemas.openxmlformats.org/officeDocument/2006/relationships/image" Target="../media/image13.GIF"/><Relationship Id="rId49" Type="http://schemas.openxmlformats.org/officeDocument/2006/relationships/tags" Target="../tags/tag306.xml"/><Relationship Id="rId48" Type="http://schemas.openxmlformats.org/officeDocument/2006/relationships/tags" Target="../tags/tag305.xml"/><Relationship Id="rId47" Type="http://schemas.openxmlformats.org/officeDocument/2006/relationships/tags" Target="../tags/tag304.xml"/><Relationship Id="rId46" Type="http://schemas.openxmlformats.org/officeDocument/2006/relationships/tags" Target="../tags/tag303.xml"/><Relationship Id="rId45" Type="http://schemas.openxmlformats.org/officeDocument/2006/relationships/tags" Target="../tags/tag302.xml"/><Relationship Id="rId44" Type="http://schemas.openxmlformats.org/officeDocument/2006/relationships/tags" Target="../tags/tag301.xml"/><Relationship Id="rId43" Type="http://schemas.openxmlformats.org/officeDocument/2006/relationships/tags" Target="../tags/tag300.xml"/><Relationship Id="rId42" Type="http://schemas.openxmlformats.org/officeDocument/2006/relationships/tags" Target="../tags/tag299.xml"/><Relationship Id="rId41" Type="http://schemas.openxmlformats.org/officeDocument/2006/relationships/tags" Target="../tags/tag298.xml"/><Relationship Id="rId40" Type="http://schemas.openxmlformats.org/officeDocument/2006/relationships/tags" Target="../tags/tag297.xml"/><Relationship Id="rId4" Type="http://schemas.openxmlformats.org/officeDocument/2006/relationships/image" Target="../media/image12.GIF"/><Relationship Id="rId39" Type="http://schemas.openxmlformats.org/officeDocument/2006/relationships/tags" Target="../tags/tag296.xml"/><Relationship Id="rId38" Type="http://schemas.openxmlformats.org/officeDocument/2006/relationships/tags" Target="../tags/tag295.xml"/><Relationship Id="rId37" Type="http://schemas.openxmlformats.org/officeDocument/2006/relationships/tags" Target="../tags/tag294.xml"/><Relationship Id="rId36" Type="http://schemas.openxmlformats.org/officeDocument/2006/relationships/tags" Target="../tags/tag293.xml"/><Relationship Id="rId35" Type="http://schemas.openxmlformats.org/officeDocument/2006/relationships/tags" Target="../tags/tag292.xml"/><Relationship Id="rId34" Type="http://schemas.openxmlformats.org/officeDocument/2006/relationships/tags" Target="../tags/tag291.xml"/><Relationship Id="rId33" Type="http://schemas.openxmlformats.org/officeDocument/2006/relationships/tags" Target="../tags/tag290.xml"/><Relationship Id="rId32" Type="http://schemas.openxmlformats.org/officeDocument/2006/relationships/tags" Target="../tags/tag289.xml"/><Relationship Id="rId31" Type="http://schemas.openxmlformats.org/officeDocument/2006/relationships/tags" Target="../tags/tag288.xml"/><Relationship Id="rId30" Type="http://schemas.openxmlformats.org/officeDocument/2006/relationships/tags" Target="../tags/tag287.xml"/><Relationship Id="rId3" Type="http://schemas.openxmlformats.org/officeDocument/2006/relationships/image" Target="../media/image11.GIF"/><Relationship Id="rId29" Type="http://schemas.openxmlformats.org/officeDocument/2006/relationships/tags" Target="../tags/tag286.xml"/><Relationship Id="rId28" Type="http://schemas.openxmlformats.org/officeDocument/2006/relationships/tags" Target="../tags/tag285.xml"/><Relationship Id="rId27" Type="http://schemas.openxmlformats.org/officeDocument/2006/relationships/tags" Target="../tags/tag284.xml"/><Relationship Id="rId26" Type="http://schemas.openxmlformats.org/officeDocument/2006/relationships/tags" Target="../tags/tag283.xml"/><Relationship Id="rId25" Type="http://schemas.openxmlformats.org/officeDocument/2006/relationships/tags" Target="../tags/tag282.xml"/><Relationship Id="rId24" Type="http://schemas.openxmlformats.org/officeDocument/2006/relationships/tags" Target="../tags/tag281.xml"/><Relationship Id="rId23" Type="http://schemas.openxmlformats.org/officeDocument/2006/relationships/tags" Target="../tags/tag280.xml"/><Relationship Id="rId22" Type="http://schemas.openxmlformats.org/officeDocument/2006/relationships/tags" Target="../tags/tag279.xml"/><Relationship Id="rId21" Type="http://schemas.openxmlformats.org/officeDocument/2006/relationships/tags" Target="../tags/tag278.xml"/><Relationship Id="rId20" Type="http://schemas.openxmlformats.org/officeDocument/2006/relationships/tags" Target="../tags/tag277.xml"/><Relationship Id="rId2" Type="http://schemas.openxmlformats.org/officeDocument/2006/relationships/tags" Target="../tags/tag262.xml"/><Relationship Id="rId19" Type="http://schemas.openxmlformats.org/officeDocument/2006/relationships/tags" Target="../tags/tag276.xml"/><Relationship Id="rId18" Type="http://schemas.openxmlformats.org/officeDocument/2006/relationships/tags" Target="../tags/tag275.xml"/><Relationship Id="rId17" Type="http://schemas.openxmlformats.org/officeDocument/2006/relationships/tags" Target="../tags/tag274.xml"/><Relationship Id="rId16" Type="http://schemas.openxmlformats.org/officeDocument/2006/relationships/tags" Target="../tags/tag273.xml"/><Relationship Id="rId15" Type="http://schemas.openxmlformats.org/officeDocument/2006/relationships/tags" Target="../tags/tag272.xml"/><Relationship Id="rId14" Type="http://schemas.openxmlformats.org/officeDocument/2006/relationships/tags" Target="../tags/tag271.xml"/><Relationship Id="rId13" Type="http://schemas.openxmlformats.org/officeDocument/2006/relationships/tags" Target="../tags/tag270.xml"/><Relationship Id="rId12" Type="http://schemas.openxmlformats.org/officeDocument/2006/relationships/tags" Target="../tags/tag269.xml"/><Relationship Id="rId11" Type="http://schemas.openxmlformats.org/officeDocument/2006/relationships/tags" Target="../tags/tag268.xml"/><Relationship Id="rId10" Type="http://schemas.openxmlformats.org/officeDocument/2006/relationships/tags" Target="../tags/tag267.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9" Type="http://schemas.openxmlformats.org/officeDocument/2006/relationships/tags" Target="../tags/tag346.xml"/><Relationship Id="rId89" Type="http://schemas.openxmlformats.org/officeDocument/2006/relationships/slideLayout" Target="../slideLayouts/slideLayout43.xml"/><Relationship Id="rId88" Type="http://schemas.openxmlformats.org/officeDocument/2006/relationships/image" Target="../media/image5.jpeg"/><Relationship Id="rId87" Type="http://schemas.openxmlformats.org/officeDocument/2006/relationships/image" Target="../media/image19.png"/><Relationship Id="rId86" Type="http://schemas.openxmlformats.org/officeDocument/2006/relationships/tags" Target="../tags/tag423.xml"/><Relationship Id="rId85" Type="http://schemas.openxmlformats.org/officeDocument/2006/relationships/tags" Target="../tags/tag422.xml"/><Relationship Id="rId84" Type="http://schemas.openxmlformats.org/officeDocument/2006/relationships/tags" Target="../tags/tag421.xml"/><Relationship Id="rId83" Type="http://schemas.openxmlformats.org/officeDocument/2006/relationships/tags" Target="../tags/tag420.xml"/><Relationship Id="rId82" Type="http://schemas.openxmlformats.org/officeDocument/2006/relationships/tags" Target="../tags/tag419.xml"/><Relationship Id="rId81" Type="http://schemas.openxmlformats.org/officeDocument/2006/relationships/tags" Target="../tags/tag418.xml"/><Relationship Id="rId80" Type="http://schemas.openxmlformats.org/officeDocument/2006/relationships/tags" Target="../tags/tag417.xml"/><Relationship Id="rId8" Type="http://schemas.openxmlformats.org/officeDocument/2006/relationships/tags" Target="../tags/tag345.xml"/><Relationship Id="rId79" Type="http://schemas.openxmlformats.org/officeDocument/2006/relationships/tags" Target="../tags/tag416.xml"/><Relationship Id="rId78" Type="http://schemas.openxmlformats.org/officeDocument/2006/relationships/tags" Target="../tags/tag415.xml"/><Relationship Id="rId77" Type="http://schemas.openxmlformats.org/officeDocument/2006/relationships/tags" Target="../tags/tag414.xml"/><Relationship Id="rId76" Type="http://schemas.openxmlformats.org/officeDocument/2006/relationships/tags" Target="../tags/tag413.xml"/><Relationship Id="rId75" Type="http://schemas.openxmlformats.org/officeDocument/2006/relationships/tags" Target="../tags/tag412.xml"/><Relationship Id="rId74" Type="http://schemas.openxmlformats.org/officeDocument/2006/relationships/tags" Target="../tags/tag411.xml"/><Relationship Id="rId73" Type="http://schemas.openxmlformats.org/officeDocument/2006/relationships/tags" Target="../tags/tag410.xml"/><Relationship Id="rId72" Type="http://schemas.openxmlformats.org/officeDocument/2006/relationships/tags" Target="../tags/tag409.xml"/><Relationship Id="rId71" Type="http://schemas.openxmlformats.org/officeDocument/2006/relationships/tags" Target="../tags/tag408.xml"/><Relationship Id="rId70" Type="http://schemas.openxmlformats.org/officeDocument/2006/relationships/tags" Target="../tags/tag407.xml"/><Relationship Id="rId7" Type="http://schemas.openxmlformats.org/officeDocument/2006/relationships/tags" Target="../tags/tag344.xml"/><Relationship Id="rId69" Type="http://schemas.openxmlformats.org/officeDocument/2006/relationships/tags" Target="../tags/tag406.xml"/><Relationship Id="rId68" Type="http://schemas.openxmlformats.org/officeDocument/2006/relationships/tags" Target="../tags/tag405.xml"/><Relationship Id="rId67" Type="http://schemas.openxmlformats.org/officeDocument/2006/relationships/tags" Target="../tags/tag404.xml"/><Relationship Id="rId66" Type="http://schemas.openxmlformats.org/officeDocument/2006/relationships/tags" Target="../tags/tag403.xml"/><Relationship Id="rId65" Type="http://schemas.openxmlformats.org/officeDocument/2006/relationships/tags" Target="../tags/tag402.xml"/><Relationship Id="rId64" Type="http://schemas.openxmlformats.org/officeDocument/2006/relationships/tags" Target="../tags/tag401.xml"/><Relationship Id="rId63" Type="http://schemas.openxmlformats.org/officeDocument/2006/relationships/tags" Target="../tags/tag400.xml"/><Relationship Id="rId62" Type="http://schemas.openxmlformats.org/officeDocument/2006/relationships/tags" Target="../tags/tag399.xml"/><Relationship Id="rId61" Type="http://schemas.openxmlformats.org/officeDocument/2006/relationships/tags" Target="../tags/tag398.xml"/><Relationship Id="rId60" Type="http://schemas.openxmlformats.org/officeDocument/2006/relationships/tags" Target="../tags/tag397.xml"/><Relationship Id="rId6" Type="http://schemas.openxmlformats.org/officeDocument/2006/relationships/tags" Target="../tags/tag343.xml"/><Relationship Id="rId59" Type="http://schemas.openxmlformats.org/officeDocument/2006/relationships/tags" Target="../tags/tag396.xml"/><Relationship Id="rId58" Type="http://schemas.openxmlformats.org/officeDocument/2006/relationships/tags" Target="../tags/tag395.xml"/><Relationship Id="rId57" Type="http://schemas.openxmlformats.org/officeDocument/2006/relationships/tags" Target="../tags/tag394.xml"/><Relationship Id="rId56" Type="http://schemas.openxmlformats.org/officeDocument/2006/relationships/tags" Target="../tags/tag393.xml"/><Relationship Id="rId55" Type="http://schemas.openxmlformats.org/officeDocument/2006/relationships/tags" Target="../tags/tag392.xml"/><Relationship Id="rId54" Type="http://schemas.openxmlformats.org/officeDocument/2006/relationships/tags" Target="../tags/tag391.xml"/><Relationship Id="rId53" Type="http://schemas.openxmlformats.org/officeDocument/2006/relationships/tags" Target="../tags/tag390.xml"/><Relationship Id="rId52" Type="http://schemas.openxmlformats.org/officeDocument/2006/relationships/tags" Target="../tags/tag389.xml"/><Relationship Id="rId51" Type="http://schemas.openxmlformats.org/officeDocument/2006/relationships/tags" Target="../tags/tag388.xml"/><Relationship Id="rId50" Type="http://schemas.openxmlformats.org/officeDocument/2006/relationships/tags" Target="../tags/tag387.xml"/><Relationship Id="rId5" Type="http://schemas.openxmlformats.org/officeDocument/2006/relationships/image" Target="../media/image13.GIF"/><Relationship Id="rId49" Type="http://schemas.openxmlformats.org/officeDocument/2006/relationships/tags" Target="../tags/tag386.xml"/><Relationship Id="rId48" Type="http://schemas.openxmlformats.org/officeDocument/2006/relationships/tags" Target="../tags/tag385.xml"/><Relationship Id="rId47" Type="http://schemas.openxmlformats.org/officeDocument/2006/relationships/tags" Target="../tags/tag384.xml"/><Relationship Id="rId46" Type="http://schemas.openxmlformats.org/officeDocument/2006/relationships/tags" Target="../tags/tag383.xml"/><Relationship Id="rId45" Type="http://schemas.openxmlformats.org/officeDocument/2006/relationships/tags" Target="../tags/tag382.xml"/><Relationship Id="rId44" Type="http://schemas.openxmlformats.org/officeDocument/2006/relationships/tags" Target="../tags/tag381.xml"/><Relationship Id="rId43" Type="http://schemas.openxmlformats.org/officeDocument/2006/relationships/tags" Target="../tags/tag380.xml"/><Relationship Id="rId42" Type="http://schemas.openxmlformats.org/officeDocument/2006/relationships/tags" Target="../tags/tag379.xml"/><Relationship Id="rId41" Type="http://schemas.openxmlformats.org/officeDocument/2006/relationships/tags" Target="../tags/tag378.xml"/><Relationship Id="rId40" Type="http://schemas.openxmlformats.org/officeDocument/2006/relationships/tags" Target="../tags/tag377.xml"/><Relationship Id="rId4" Type="http://schemas.openxmlformats.org/officeDocument/2006/relationships/image" Target="../media/image12.GIF"/><Relationship Id="rId39" Type="http://schemas.openxmlformats.org/officeDocument/2006/relationships/tags" Target="../tags/tag376.xml"/><Relationship Id="rId38" Type="http://schemas.openxmlformats.org/officeDocument/2006/relationships/tags" Target="../tags/tag375.xml"/><Relationship Id="rId37" Type="http://schemas.openxmlformats.org/officeDocument/2006/relationships/tags" Target="../tags/tag374.xml"/><Relationship Id="rId36" Type="http://schemas.openxmlformats.org/officeDocument/2006/relationships/tags" Target="../tags/tag373.xml"/><Relationship Id="rId35" Type="http://schemas.openxmlformats.org/officeDocument/2006/relationships/tags" Target="../tags/tag372.xml"/><Relationship Id="rId34" Type="http://schemas.openxmlformats.org/officeDocument/2006/relationships/tags" Target="../tags/tag371.xml"/><Relationship Id="rId33" Type="http://schemas.openxmlformats.org/officeDocument/2006/relationships/tags" Target="../tags/tag370.xml"/><Relationship Id="rId32" Type="http://schemas.openxmlformats.org/officeDocument/2006/relationships/tags" Target="../tags/tag369.xml"/><Relationship Id="rId31" Type="http://schemas.openxmlformats.org/officeDocument/2006/relationships/tags" Target="../tags/tag368.xml"/><Relationship Id="rId30" Type="http://schemas.openxmlformats.org/officeDocument/2006/relationships/tags" Target="../tags/tag367.xml"/><Relationship Id="rId3" Type="http://schemas.openxmlformats.org/officeDocument/2006/relationships/image" Target="../media/image11.GIF"/><Relationship Id="rId29" Type="http://schemas.openxmlformats.org/officeDocument/2006/relationships/tags" Target="../tags/tag366.xml"/><Relationship Id="rId28" Type="http://schemas.openxmlformats.org/officeDocument/2006/relationships/tags" Target="../tags/tag365.xml"/><Relationship Id="rId27" Type="http://schemas.openxmlformats.org/officeDocument/2006/relationships/tags" Target="../tags/tag364.xml"/><Relationship Id="rId26" Type="http://schemas.openxmlformats.org/officeDocument/2006/relationships/tags" Target="../tags/tag363.xml"/><Relationship Id="rId25" Type="http://schemas.openxmlformats.org/officeDocument/2006/relationships/tags" Target="../tags/tag362.xml"/><Relationship Id="rId24" Type="http://schemas.openxmlformats.org/officeDocument/2006/relationships/tags" Target="../tags/tag361.xml"/><Relationship Id="rId23" Type="http://schemas.openxmlformats.org/officeDocument/2006/relationships/tags" Target="../tags/tag360.xml"/><Relationship Id="rId22" Type="http://schemas.openxmlformats.org/officeDocument/2006/relationships/tags" Target="../tags/tag359.xml"/><Relationship Id="rId21" Type="http://schemas.openxmlformats.org/officeDocument/2006/relationships/tags" Target="../tags/tag358.xml"/><Relationship Id="rId20" Type="http://schemas.openxmlformats.org/officeDocument/2006/relationships/tags" Target="../tags/tag357.xml"/><Relationship Id="rId2" Type="http://schemas.openxmlformats.org/officeDocument/2006/relationships/tags" Target="../tags/tag342.xml"/><Relationship Id="rId19" Type="http://schemas.openxmlformats.org/officeDocument/2006/relationships/tags" Target="../tags/tag356.xml"/><Relationship Id="rId18" Type="http://schemas.openxmlformats.org/officeDocument/2006/relationships/tags" Target="../tags/tag355.xml"/><Relationship Id="rId17" Type="http://schemas.openxmlformats.org/officeDocument/2006/relationships/tags" Target="../tags/tag354.xml"/><Relationship Id="rId16" Type="http://schemas.openxmlformats.org/officeDocument/2006/relationships/tags" Target="../tags/tag353.xml"/><Relationship Id="rId15" Type="http://schemas.openxmlformats.org/officeDocument/2006/relationships/tags" Target="../tags/tag352.xml"/><Relationship Id="rId14" Type="http://schemas.openxmlformats.org/officeDocument/2006/relationships/tags" Target="../tags/tag351.xml"/><Relationship Id="rId13" Type="http://schemas.openxmlformats.org/officeDocument/2006/relationships/tags" Target="../tags/tag350.xml"/><Relationship Id="rId12" Type="http://schemas.openxmlformats.org/officeDocument/2006/relationships/tags" Target="../tags/tag349.xml"/><Relationship Id="rId11" Type="http://schemas.openxmlformats.org/officeDocument/2006/relationships/tags" Target="../tags/tag348.xml"/><Relationship Id="rId10" Type="http://schemas.openxmlformats.org/officeDocument/2006/relationships/tags" Target="../tags/tag347.xml"/><Relationship Id="rId1" Type="http://schemas.openxmlformats.org/officeDocument/2006/relationships/image" Target="../media/image18.GIF"/></Relationships>
</file>

<file path=ppt/slides/_rels/slide8.xml.rels><?xml version="1.0" encoding="UTF-8" standalone="yes"?>
<Relationships xmlns="http://schemas.openxmlformats.org/package/2006/relationships"><Relationship Id="rId9" Type="http://schemas.openxmlformats.org/officeDocument/2006/relationships/tags" Target="../tags/tag429.xml"/><Relationship Id="rId86" Type="http://schemas.openxmlformats.org/officeDocument/2006/relationships/slideLayout" Target="../slideLayouts/slideLayout43.xml"/><Relationship Id="rId85" Type="http://schemas.openxmlformats.org/officeDocument/2006/relationships/image" Target="../media/image5.jpeg"/><Relationship Id="rId84" Type="http://schemas.openxmlformats.org/officeDocument/2006/relationships/image" Target="../media/image20.jpeg"/><Relationship Id="rId83" Type="http://schemas.openxmlformats.org/officeDocument/2006/relationships/tags" Target="../tags/tag503.xml"/><Relationship Id="rId82" Type="http://schemas.openxmlformats.org/officeDocument/2006/relationships/tags" Target="../tags/tag502.xml"/><Relationship Id="rId81" Type="http://schemas.openxmlformats.org/officeDocument/2006/relationships/tags" Target="../tags/tag501.xml"/><Relationship Id="rId80" Type="http://schemas.openxmlformats.org/officeDocument/2006/relationships/tags" Target="../tags/tag500.xml"/><Relationship Id="rId8" Type="http://schemas.openxmlformats.org/officeDocument/2006/relationships/tags" Target="../tags/tag428.xml"/><Relationship Id="rId79" Type="http://schemas.openxmlformats.org/officeDocument/2006/relationships/tags" Target="../tags/tag499.xml"/><Relationship Id="rId78" Type="http://schemas.openxmlformats.org/officeDocument/2006/relationships/tags" Target="../tags/tag498.xml"/><Relationship Id="rId77" Type="http://schemas.openxmlformats.org/officeDocument/2006/relationships/tags" Target="../tags/tag497.xml"/><Relationship Id="rId76" Type="http://schemas.openxmlformats.org/officeDocument/2006/relationships/tags" Target="../tags/tag496.xml"/><Relationship Id="rId75" Type="http://schemas.openxmlformats.org/officeDocument/2006/relationships/tags" Target="../tags/tag495.xml"/><Relationship Id="rId74" Type="http://schemas.openxmlformats.org/officeDocument/2006/relationships/tags" Target="../tags/tag494.xml"/><Relationship Id="rId73" Type="http://schemas.openxmlformats.org/officeDocument/2006/relationships/tags" Target="../tags/tag493.xml"/><Relationship Id="rId72" Type="http://schemas.openxmlformats.org/officeDocument/2006/relationships/tags" Target="../tags/tag492.xml"/><Relationship Id="rId71" Type="http://schemas.openxmlformats.org/officeDocument/2006/relationships/tags" Target="../tags/tag491.xml"/><Relationship Id="rId70" Type="http://schemas.openxmlformats.org/officeDocument/2006/relationships/tags" Target="../tags/tag490.xml"/><Relationship Id="rId7" Type="http://schemas.openxmlformats.org/officeDocument/2006/relationships/tags" Target="../tags/tag427.xml"/><Relationship Id="rId69" Type="http://schemas.openxmlformats.org/officeDocument/2006/relationships/tags" Target="../tags/tag489.xml"/><Relationship Id="rId68" Type="http://schemas.openxmlformats.org/officeDocument/2006/relationships/tags" Target="../tags/tag488.xml"/><Relationship Id="rId67" Type="http://schemas.openxmlformats.org/officeDocument/2006/relationships/tags" Target="../tags/tag487.xml"/><Relationship Id="rId66" Type="http://schemas.openxmlformats.org/officeDocument/2006/relationships/tags" Target="../tags/tag486.xml"/><Relationship Id="rId65" Type="http://schemas.openxmlformats.org/officeDocument/2006/relationships/tags" Target="../tags/tag485.xml"/><Relationship Id="rId64" Type="http://schemas.openxmlformats.org/officeDocument/2006/relationships/tags" Target="../tags/tag484.xml"/><Relationship Id="rId63" Type="http://schemas.openxmlformats.org/officeDocument/2006/relationships/tags" Target="../tags/tag483.xml"/><Relationship Id="rId62" Type="http://schemas.openxmlformats.org/officeDocument/2006/relationships/tags" Target="../tags/tag482.xml"/><Relationship Id="rId61" Type="http://schemas.openxmlformats.org/officeDocument/2006/relationships/tags" Target="../tags/tag481.xml"/><Relationship Id="rId60" Type="http://schemas.openxmlformats.org/officeDocument/2006/relationships/tags" Target="../tags/tag480.xml"/><Relationship Id="rId6" Type="http://schemas.openxmlformats.org/officeDocument/2006/relationships/tags" Target="../tags/tag426.xml"/><Relationship Id="rId59" Type="http://schemas.openxmlformats.org/officeDocument/2006/relationships/tags" Target="../tags/tag479.xml"/><Relationship Id="rId58" Type="http://schemas.openxmlformats.org/officeDocument/2006/relationships/tags" Target="../tags/tag478.xml"/><Relationship Id="rId57" Type="http://schemas.openxmlformats.org/officeDocument/2006/relationships/tags" Target="../tags/tag477.xml"/><Relationship Id="rId56" Type="http://schemas.openxmlformats.org/officeDocument/2006/relationships/tags" Target="../tags/tag476.xml"/><Relationship Id="rId55" Type="http://schemas.openxmlformats.org/officeDocument/2006/relationships/tags" Target="../tags/tag475.xml"/><Relationship Id="rId54" Type="http://schemas.openxmlformats.org/officeDocument/2006/relationships/tags" Target="../tags/tag474.xml"/><Relationship Id="rId53" Type="http://schemas.openxmlformats.org/officeDocument/2006/relationships/tags" Target="../tags/tag473.xml"/><Relationship Id="rId52" Type="http://schemas.openxmlformats.org/officeDocument/2006/relationships/tags" Target="../tags/tag472.xml"/><Relationship Id="rId51" Type="http://schemas.openxmlformats.org/officeDocument/2006/relationships/tags" Target="../tags/tag471.xml"/><Relationship Id="rId50" Type="http://schemas.openxmlformats.org/officeDocument/2006/relationships/tags" Target="../tags/tag470.xml"/><Relationship Id="rId5" Type="http://schemas.openxmlformats.org/officeDocument/2006/relationships/tags" Target="../tags/tag425.xml"/><Relationship Id="rId49" Type="http://schemas.openxmlformats.org/officeDocument/2006/relationships/tags" Target="../tags/tag469.xml"/><Relationship Id="rId48" Type="http://schemas.openxmlformats.org/officeDocument/2006/relationships/tags" Target="../tags/tag468.xml"/><Relationship Id="rId47" Type="http://schemas.openxmlformats.org/officeDocument/2006/relationships/tags" Target="../tags/tag467.xml"/><Relationship Id="rId46" Type="http://schemas.openxmlformats.org/officeDocument/2006/relationships/tags" Target="../tags/tag466.xml"/><Relationship Id="rId45" Type="http://schemas.openxmlformats.org/officeDocument/2006/relationships/tags" Target="../tags/tag465.xml"/><Relationship Id="rId44" Type="http://schemas.openxmlformats.org/officeDocument/2006/relationships/tags" Target="../tags/tag464.xml"/><Relationship Id="rId43" Type="http://schemas.openxmlformats.org/officeDocument/2006/relationships/tags" Target="../tags/tag463.xml"/><Relationship Id="rId42" Type="http://schemas.openxmlformats.org/officeDocument/2006/relationships/tags" Target="../tags/tag462.xml"/><Relationship Id="rId41" Type="http://schemas.openxmlformats.org/officeDocument/2006/relationships/tags" Target="../tags/tag461.xml"/><Relationship Id="rId40" Type="http://schemas.openxmlformats.org/officeDocument/2006/relationships/tags" Target="../tags/tag460.xml"/><Relationship Id="rId4" Type="http://schemas.openxmlformats.org/officeDocument/2006/relationships/image" Target="../media/image13.GIF"/><Relationship Id="rId39" Type="http://schemas.openxmlformats.org/officeDocument/2006/relationships/tags" Target="../tags/tag459.xml"/><Relationship Id="rId38" Type="http://schemas.openxmlformats.org/officeDocument/2006/relationships/tags" Target="../tags/tag458.xml"/><Relationship Id="rId37" Type="http://schemas.openxmlformats.org/officeDocument/2006/relationships/tags" Target="../tags/tag457.xml"/><Relationship Id="rId36" Type="http://schemas.openxmlformats.org/officeDocument/2006/relationships/tags" Target="../tags/tag456.xml"/><Relationship Id="rId35" Type="http://schemas.openxmlformats.org/officeDocument/2006/relationships/tags" Target="../tags/tag455.xml"/><Relationship Id="rId34" Type="http://schemas.openxmlformats.org/officeDocument/2006/relationships/tags" Target="../tags/tag454.xml"/><Relationship Id="rId33" Type="http://schemas.openxmlformats.org/officeDocument/2006/relationships/tags" Target="../tags/tag453.xml"/><Relationship Id="rId32" Type="http://schemas.openxmlformats.org/officeDocument/2006/relationships/tags" Target="../tags/tag452.xml"/><Relationship Id="rId31" Type="http://schemas.openxmlformats.org/officeDocument/2006/relationships/tags" Target="../tags/tag451.xml"/><Relationship Id="rId30" Type="http://schemas.openxmlformats.org/officeDocument/2006/relationships/tags" Target="../tags/tag450.xml"/><Relationship Id="rId3" Type="http://schemas.openxmlformats.org/officeDocument/2006/relationships/image" Target="../media/image12.GIF"/><Relationship Id="rId29" Type="http://schemas.openxmlformats.org/officeDocument/2006/relationships/tags" Target="../tags/tag449.xml"/><Relationship Id="rId28" Type="http://schemas.openxmlformats.org/officeDocument/2006/relationships/tags" Target="../tags/tag448.xml"/><Relationship Id="rId27" Type="http://schemas.openxmlformats.org/officeDocument/2006/relationships/tags" Target="../tags/tag447.xml"/><Relationship Id="rId26" Type="http://schemas.openxmlformats.org/officeDocument/2006/relationships/tags" Target="../tags/tag446.xml"/><Relationship Id="rId25" Type="http://schemas.openxmlformats.org/officeDocument/2006/relationships/tags" Target="../tags/tag445.xml"/><Relationship Id="rId24" Type="http://schemas.openxmlformats.org/officeDocument/2006/relationships/tags" Target="../tags/tag444.xml"/><Relationship Id="rId23" Type="http://schemas.openxmlformats.org/officeDocument/2006/relationships/tags" Target="../tags/tag443.xml"/><Relationship Id="rId22" Type="http://schemas.openxmlformats.org/officeDocument/2006/relationships/tags" Target="../tags/tag442.xml"/><Relationship Id="rId21" Type="http://schemas.openxmlformats.org/officeDocument/2006/relationships/tags" Target="../tags/tag441.xml"/><Relationship Id="rId20" Type="http://schemas.openxmlformats.org/officeDocument/2006/relationships/tags" Target="../tags/tag440.xml"/><Relationship Id="rId2" Type="http://schemas.openxmlformats.org/officeDocument/2006/relationships/image" Target="../media/image11.GIF"/><Relationship Id="rId19" Type="http://schemas.openxmlformats.org/officeDocument/2006/relationships/tags" Target="../tags/tag439.xml"/><Relationship Id="rId18" Type="http://schemas.openxmlformats.org/officeDocument/2006/relationships/tags" Target="../tags/tag438.xml"/><Relationship Id="rId17" Type="http://schemas.openxmlformats.org/officeDocument/2006/relationships/tags" Target="../tags/tag437.xml"/><Relationship Id="rId16" Type="http://schemas.openxmlformats.org/officeDocument/2006/relationships/tags" Target="../tags/tag436.xml"/><Relationship Id="rId15" Type="http://schemas.openxmlformats.org/officeDocument/2006/relationships/tags" Target="../tags/tag435.xml"/><Relationship Id="rId14" Type="http://schemas.openxmlformats.org/officeDocument/2006/relationships/tags" Target="../tags/tag434.xml"/><Relationship Id="rId13" Type="http://schemas.openxmlformats.org/officeDocument/2006/relationships/tags" Target="../tags/tag433.xml"/><Relationship Id="rId12" Type="http://schemas.openxmlformats.org/officeDocument/2006/relationships/tags" Target="../tags/tag432.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tags" Target="../tags/tag424.xml"/></Relationships>
</file>

<file path=ppt/slides/_rels/slide9.xml.rels><?xml version="1.0" encoding="UTF-8" standalone="yes"?>
<Relationships xmlns="http://schemas.openxmlformats.org/package/2006/relationships"><Relationship Id="rId9" Type="http://schemas.openxmlformats.org/officeDocument/2006/relationships/tags" Target="../tags/tag509.xml"/><Relationship Id="rId86" Type="http://schemas.openxmlformats.org/officeDocument/2006/relationships/slideLayout" Target="../slideLayouts/slideLayout43.xml"/><Relationship Id="rId85" Type="http://schemas.openxmlformats.org/officeDocument/2006/relationships/image" Target="../media/image5.jpeg"/><Relationship Id="rId84" Type="http://schemas.openxmlformats.org/officeDocument/2006/relationships/image" Target="../media/image21.jpeg"/><Relationship Id="rId83" Type="http://schemas.openxmlformats.org/officeDocument/2006/relationships/tags" Target="../tags/tag583.xml"/><Relationship Id="rId82" Type="http://schemas.openxmlformats.org/officeDocument/2006/relationships/tags" Target="../tags/tag582.xml"/><Relationship Id="rId81" Type="http://schemas.openxmlformats.org/officeDocument/2006/relationships/tags" Target="../tags/tag581.xml"/><Relationship Id="rId80" Type="http://schemas.openxmlformats.org/officeDocument/2006/relationships/tags" Target="../tags/tag580.xml"/><Relationship Id="rId8" Type="http://schemas.openxmlformats.org/officeDocument/2006/relationships/tags" Target="../tags/tag508.xml"/><Relationship Id="rId79" Type="http://schemas.openxmlformats.org/officeDocument/2006/relationships/tags" Target="../tags/tag579.xml"/><Relationship Id="rId78" Type="http://schemas.openxmlformats.org/officeDocument/2006/relationships/tags" Target="../tags/tag578.xml"/><Relationship Id="rId77" Type="http://schemas.openxmlformats.org/officeDocument/2006/relationships/tags" Target="../tags/tag577.xml"/><Relationship Id="rId76" Type="http://schemas.openxmlformats.org/officeDocument/2006/relationships/tags" Target="../tags/tag576.xml"/><Relationship Id="rId75" Type="http://schemas.openxmlformats.org/officeDocument/2006/relationships/tags" Target="../tags/tag575.xml"/><Relationship Id="rId74" Type="http://schemas.openxmlformats.org/officeDocument/2006/relationships/tags" Target="../tags/tag574.xml"/><Relationship Id="rId73" Type="http://schemas.openxmlformats.org/officeDocument/2006/relationships/tags" Target="../tags/tag573.xml"/><Relationship Id="rId72" Type="http://schemas.openxmlformats.org/officeDocument/2006/relationships/tags" Target="../tags/tag572.xml"/><Relationship Id="rId71" Type="http://schemas.openxmlformats.org/officeDocument/2006/relationships/tags" Target="../tags/tag571.xml"/><Relationship Id="rId70" Type="http://schemas.openxmlformats.org/officeDocument/2006/relationships/tags" Target="../tags/tag570.xml"/><Relationship Id="rId7" Type="http://schemas.openxmlformats.org/officeDocument/2006/relationships/tags" Target="../tags/tag507.xml"/><Relationship Id="rId69" Type="http://schemas.openxmlformats.org/officeDocument/2006/relationships/tags" Target="../tags/tag569.xml"/><Relationship Id="rId68" Type="http://schemas.openxmlformats.org/officeDocument/2006/relationships/tags" Target="../tags/tag568.xml"/><Relationship Id="rId67" Type="http://schemas.openxmlformats.org/officeDocument/2006/relationships/tags" Target="../tags/tag567.xml"/><Relationship Id="rId66" Type="http://schemas.openxmlformats.org/officeDocument/2006/relationships/tags" Target="../tags/tag566.xml"/><Relationship Id="rId65" Type="http://schemas.openxmlformats.org/officeDocument/2006/relationships/tags" Target="../tags/tag565.xml"/><Relationship Id="rId64" Type="http://schemas.openxmlformats.org/officeDocument/2006/relationships/tags" Target="../tags/tag564.xml"/><Relationship Id="rId63" Type="http://schemas.openxmlformats.org/officeDocument/2006/relationships/tags" Target="../tags/tag563.xml"/><Relationship Id="rId62" Type="http://schemas.openxmlformats.org/officeDocument/2006/relationships/tags" Target="../tags/tag562.xml"/><Relationship Id="rId61" Type="http://schemas.openxmlformats.org/officeDocument/2006/relationships/tags" Target="../tags/tag561.xml"/><Relationship Id="rId60" Type="http://schemas.openxmlformats.org/officeDocument/2006/relationships/tags" Target="../tags/tag560.xml"/><Relationship Id="rId6" Type="http://schemas.openxmlformats.org/officeDocument/2006/relationships/tags" Target="../tags/tag506.xml"/><Relationship Id="rId59" Type="http://schemas.openxmlformats.org/officeDocument/2006/relationships/tags" Target="../tags/tag559.xml"/><Relationship Id="rId58" Type="http://schemas.openxmlformats.org/officeDocument/2006/relationships/tags" Target="../tags/tag558.xml"/><Relationship Id="rId57" Type="http://schemas.openxmlformats.org/officeDocument/2006/relationships/tags" Target="../tags/tag557.xml"/><Relationship Id="rId56" Type="http://schemas.openxmlformats.org/officeDocument/2006/relationships/tags" Target="../tags/tag556.xml"/><Relationship Id="rId55" Type="http://schemas.openxmlformats.org/officeDocument/2006/relationships/tags" Target="../tags/tag555.xml"/><Relationship Id="rId54" Type="http://schemas.openxmlformats.org/officeDocument/2006/relationships/tags" Target="../tags/tag554.xml"/><Relationship Id="rId53" Type="http://schemas.openxmlformats.org/officeDocument/2006/relationships/tags" Target="../tags/tag553.xml"/><Relationship Id="rId52" Type="http://schemas.openxmlformats.org/officeDocument/2006/relationships/tags" Target="../tags/tag552.xml"/><Relationship Id="rId51" Type="http://schemas.openxmlformats.org/officeDocument/2006/relationships/tags" Target="../tags/tag551.xml"/><Relationship Id="rId50" Type="http://schemas.openxmlformats.org/officeDocument/2006/relationships/tags" Target="../tags/tag550.xml"/><Relationship Id="rId5" Type="http://schemas.openxmlformats.org/officeDocument/2006/relationships/tags" Target="../tags/tag505.xml"/><Relationship Id="rId49" Type="http://schemas.openxmlformats.org/officeDocument/2006/relationships/tags" Target="../tags/tag549.xml"/><Relationship Id="rId48" Type="http://schemas.openxmlformats.org/officeDocument/2006/relationships/tags" Target="../tags/tag548.xml"/><Relationship Id="rId47" Type="http://schemas.openxmlformats.org/officeDocument/2006/relationships/tags" Target="../tags/tag547.xml"/><Relationship Id="rId46" Type="http://schemas.openxmlformats.org/officeDocument/2006/relationships/tags" Target="../tags/tag546.xml"/><Relationship Id="rId45" Type="http://schemas.openxmlformats.org/officeDocument/2006/relationships/tags" Target="../tags/tag545.xml"/><Relationship Id="rId44" Type="http://schemas.openxmlformats.org/officeDocument/2006/relationships/tags" Target="../tags/tag544.xml"/><Relationship Id="rId43" Type="http://schemas.openxmlformats.org/officeDocument/2006/relationships/tags" Target="../tags/tag543.xml"/><Relationship Id="rId42" Type="http://schemas.openxmlformats.org/officeDocument/2006/relationships/tags" Target="../tags/tag542.xml"/><Relationship Id="rId41" Type="http://schemas.openxmlformats.org/officeDocument/2006/relationships/tags" Target="../tags/tag541.xml"/><Relationship Id="rId40" Type="http://schemas.openxmlformats.org/officeDocument/2006/relationships/tags" Target="../tags/tag540.xml"/><Relationship Id="rId4" Type="http://schemas.openxmlformats.org/officeDocument/2006/relationships/image" Target="../media/image13.GIF"/><Relationship Id="rId39" Type="http://schemas.openxmlformats.org/officeDocument/2006/relationships/tags" Target="../tags/tag539.xml"/><Relationship Id="rId38" Type="http://schemas.openxmlformats.org/officeDocument/2006/relationships/tags" Target="../tags/tag538.xml"/><Relationship Id="rId37" Type="http://schemas.openxmlformats.org/officeDocument/2006/relationships/tags" Target="../tags/tag537.xml"/><Relationship Id="rId36" Type="http://schemas.openxmlformats.org/officeDocument/2006/relationships/tags" Target="../tags/tag536.xml"/><Relationship Id="rId35" Type="http://schemas.openxmlformats.org/officeDocument/2006/relationships/tags" Target="../tags/tag535.xml"/><Relationship Id="rId34" Type="http://schemas.openxmlformats.org/officeDocument/2006/relationships/tags" Target="../tags/tag534.xml"/><Relationship Id="rId33" Type="http://schemas.openxmlformats.org/officeDocument/2006/relationships/tags" Target="../tags/tag533.xml"/><Relationship Id="rId32" Type="http://schemas.openxmlformats.org/officeDocument/2006/relationships/tags" Target="../tags/tag532.xml"/><Relationship Id="rId31" Type="http://schemas.openxmlformats.org/officeDocument/2006/relationships/tags" Target="../tags/tag531.xml"/><Relationship Id="rId30" Type="http://schemas.openxmlformats.org/officeDocument/2006/relationships/tags" Target="../tags/tag530.xml"/><Relationship Id="rId3" Type="http://schemas.openxmlformats.org/officeDocument/2006/relationships/image" Target="../media/image12.GIF"/><Relationship Id="rId29" Type="http://schemas.openxmlformats.org/officeDocument/2006/relationships/tags" Target="../tags/tag529.xml"/><Relationship Id="rId28" Type="http://schemas.openxmlformats.org/officeDocument/2006/relationships/tags" Target="../tags/tag528.xml"/><Relationship Id="rId27" Type="http://schemas.openxmlformats.org/officeDocument/2006/relationships/tags" Target="../tags/tag527.xml"/><Relationship Id="rId26" Type="http://schemas.openxmlformats.org/officeDocument/2006/relationships/tags" Target="../tags/tag526.xml"/><Relationship Id="rId25" Type="http://schemas.openxmlformats.org/officeDocument/2006/relationships/tags" Target="../tags/tag525.xml"/><Relationship Id="rId24" Type="http://schemas.openxmlformats.org/officeDocument/2006/relationships/tags" Target="../tags/tag524.xml"/><Relationship Id="rId23" Type="http://schemas.openxmlformats.org/officeDocument/2006/relationships/tags" Target="../tags/tag523.xml"/><Relationship Id="rId22" Type="http://schemas.openxmlformats.org/officeDocument/2006/relationships/tags" Target="../tags/tag522.xml"/><Relationship Id="rId21" Type="http://schemas.openxmlformats.org/officeDocument/2006/relationships/tags" Target="../tags/tag521.xml"/><Relationship Id="rId20" Type="http://schemas.openxmlformats.org/officeDocument/2006/relationships/tags" Target="../tags/tag520.xml"/><Relationship Id="rId2" Type="http://schemas.openxmlformats.org/officeDocument/2006/relationships/image" Target="../media/image11.GIF"/><Relationship Id="rId19" Type="http://schemas.openxmlformats.org/officeDocument/2006/relationships/tags" Target="../tags/tag519.xml"/><Relationship Id="rId18" Type="http://schemas.openxmlformats.org/officeDocument/2006/relationships/tags" Target="../tags/tag518.xml"/><Relationship Id="rId17" Type="http://schemas.openxmlformats.org/officeDocument/2006/relationships/tags" Target="../tags/tag517.xml"/><Relationship Id="rId16" Type="http://schemas.openxmlformats.org/officeDocument/2006/relationships/tags" Target="../tags/tag516.xml"/><Relationship Id="rId15" Type="http://schemas.openxmlformats.org/officeDocument/2006/relationships/tags" Target="../tags/tag515.xml"/><Relationship Id="rId14" Type="http://schemas.openxmlformats.org/officeDocument/2006/relationships/tags" Target="../tags/tag514.xml"/><Relationship Id="rId13" Type="http://schemas.openxmlformats.org/officeDocument/2006/relationships/tags" Target="../tags/tag513.xml"/><Relationship Id="rId12" Type="http://schemas.openxmlformats.org/officeDocument/2006/relationships/tags" Target="../tags/tag512.xml"/><Relationship Id="rId11" Type="http://schemas.openxmlformats.org/officeDocument/2006/relationships/tags" Target="../tags/tag511.xml"/><Relationship Id="rId10" Type="http://schemas.openxmlformats.org/officeDocument/2006/relationships/tags" Target="../tags/tag510.xml"/><Relationship Id="rId1" Type="http://schemas.openxmlformats.org/officeDocument/2006/relationships/tags" Target="../tags/tag50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979295" y="12001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132080" y="-210820"/>
            <a:ext cx="1267460" cy="1043940"/>
          </a:xfrm>
          <a:prstGeom prst="rect">
            <a:avLst/>
          </a:prstGeom>
        </p:spPr>
      </p:pic>
      <p:pic>
        <p:nvPicPr>
          <p:cNvPr id="15" name="图片 14"/>
          <p:cNvPicPr/>
          <p:nvPr/>
        </p:nvPicPr>
        <p:blipFill>
          <a:blip r:embed="rId3"/>
          <a:stretch>
            <a:fillRect/>
          </a:stretch>
        </p:blipFill>
        <p:spPr>
          <a:xfrm>
            <a:off x="240348" y="6670358"/>
            <a:ext cx="542925" cy="200025"/>
          </a:xfrm>
          <a:prstGeom prst="rect">
            <a:avLst/>
          </a:prstGeom>
        </p:spPr>
      </p:pic>
      <p:pic>
        <p:nvPicPr>
          <p:cNvPr id="10" name="图片 9"/>
          <p:cNvPicPr/>
          <p:nvPr/>
        </p:nvPicPr>
        <p:blipFill>
          <a:blip r:embed="rId4"/>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5"/>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6"/>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7"/>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8"/>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9"/>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0"/>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1"/>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2"/>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3"/>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4"/>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5"/>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6"/>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7"/>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8"/>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9"/>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0"/>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1"/>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2"/>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3"/>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4"/>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5"/>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6"/>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7"/>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8"/>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9"/>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0"/>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1"/>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2"/>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3"/>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4"/>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5"/>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6"/>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7"/>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8"/>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9"/>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0"/>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1"/>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2"/>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3"/>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4"/>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5"/>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6"/>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7"/>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8"/>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9"/>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0"/>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1"/>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2"/>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3"/>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4"/>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5"/>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6"/>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7"/>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8"/>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9"/>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0"/>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1"/>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2"/>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3"/>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4"/>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5"/>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6"/>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7"/>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8"/>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9"/>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0"/>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1"/>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2"/>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3"/>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4"/>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5"/>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6"/>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7"/>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8"/>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9"/>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0"/>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1"/>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2"/>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3"/>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graphicFrame>
        <p:nvGraphicFramePr>
          <p:cNvPr id="2" name="表格 1"/>
          <p:cNvGraphicFramePr/>
          <p:nvPr/>
        </p:nvGraphicFramePr>
        <p:xfrm>
          <a:off x="154305" y="829945"/>
          <a:ext cx="11875135" cy="5683885"/>
        </p:xfrm>
        <a:graphic>
          <a:graphicData uri="http://schemas.openxmlformats.org/drawingml/2006/table">
            <a:tbl>
              <a:tblPr firstRow="1" bandRow="1">
                <a:tableStyleId>{5940675A-B579-460E-94D1-54222C63F5DA}</a:tableStyleId>
              </a:tblPr>
              <a:tblGrid>
                <a:gridCol w="2028190"/>
                <a:gridCol w="2051685"/>
                <a:gridCol w="7795260"/>
              </a:tblGrid>
              <a:tr h="393065">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5290820">
                <a:tc>
                  <a:txBody>
                    <a:bodyPr/>
                    <a:p>
                      <a:pPr indent="0">
                        <a:buNone/>
                      </a:pPr>
                      <a:endParaRPr lang="en-US" sz="2400" b="1">
                        <a:solidFill>
                          <a:srgbClr val="C00000"/>
                        </a:solidFill>
                        <a:latin typeface="黑体" panose="02010609060101010101" charset="-122"/>
                        <a:ea typeface="黑体" panose="02010609060101010101" charset="-122"/>
                        <a:cs typeface="宋体" panose="02010600030101010101" pitchFamily="2" charset="-122"/>
                        <a:sym typeface="+mn-ea"/>
                      </a:endParaRPr>
                    </a:p>
                    <a:p>
                      <a:pPr indent="0">
                        <a:buNone/>
                      </a:pPr>
                      <a:endParaRPr lang="en-US" sz="2400" b="1">
                        <a:solidFill>
                          <a:srgbClr val="C00000"/>
                        </a:solidFill>
                        <a:latin typeface="黑体" panose="02010609060101010101" charset="-122"/>
                        <a:ea typeface="黑体" panose="02010609060101010101" charset="-122"/>
                        <a:cs typeface="宋体" panose="02010600030101010101" pitchFamily="2" charset="-122"/>
                        <a:sym typeface="+mn-ea"/>
                      </a:endParaRPr>
                    </a:p>
                    <a:p>
                      <a:pPr indent="0">
                        <a:buNone/>
                      </a:pPr>
                      <a:r>
                        <a:rPr lang="en-US" sz="2400" b="1">
                          <a:solidFill>
                            <a:srgbClr val="C00000"/>
                          </a:solidFill>
                          <a:latin typeface="黑体" panose="02010609060101010101" charset="-122"/>
                          <a:ea typeface="黑体" panose="02010609060101010101" charset="-122"/>
                          <a:cs typeface="宋体" panose="02010600030101010101" pitchFamily="2" charset="-122"/>
                          <a:sym typeface="+mn-ea"/>
                        </a:rPr>
                        <a:t>←</a:t>
                      </a:r>
                      <a:r>
                        <a:rPr lang="zh-CN" altLang="en-US" sz="2400">
                          <a:latin typeface="黑体" panose="02010609060101010101" charset="-122"/>
                          <a:ea typeface="黑体" panose="02010609060101010101" charset="-122"/>
                          <a:cs typeface="黑体" panose="02010609060101010101" charset="-122"/>
                          <a:sym typeface="+mn-ea"/>
                        </a:rPr>
                        <a:t>反</a:t>
                      </a:r>
                      <a:r>
                        <a:rPr lang="en-US" sz="2400">
                          <a:latin typeface="黑体" panose="02010609060101010101" charset="-122"/>
                          <a:ea typeface="黑体" panose="02010609060101010101" charset="-122"/>
                          <a:cs typeface="黑体" panose="02010609060101010101" charset="-122"/>
                          <a:sym typeface="+mn-ea"/>
                        </a:rPr>
                        <a:t>义复现</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①</a:t>
                      </a:r>
                      <a:r>
                        <a:rPr lang="en-US" altLang="zh-CN" sz="1800" b="0">
                          <a:latin typeface="Times New Roman" panose="02020603050405020304" charset="0"/>
                          <a:ea typeface="宋体" panose="02010600030101010101" pitchFamily="2" charset="-122"/>
                          <a:cs typeface="Times New Roman" panose="02020603050405020304" charset="0"/>
                          <a:sym typeface="+mn-ea"/>
                        </a:rPr>
                        <a:t>I would have to</a:t>
                      </a:r>
                      <a:r>
                        <a:rPr lang="en-US" altLang="zh-CN" sz="2000" b="0">
                          <a:latin typeface="Times New Roman" panose="02020603050405020304" charset="0"/>
                          <a:ea typeface="宋体" panose="02010600030101010101" pitchFamily="2" charset="-122"/>
                          <a:cs typeface="Times New Roman" panose="02020603050405020304" charset="0"/>
                          <a:sym typeface="+mn-ea"/>
                        </a:rPr>
                        <a:t>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shake hands</a:t>
                      </a:r>
                      <a:r>
                        <a:rPr lang="en-US" altLang="zh-CN" sz="2000" b="0" u="sng">
                          <a:solidFill>
                            <a:srgbClr val="C00000"/>
                          </a:solidFill>
                          <a:latin typeface="Times New Roman" panose="02020603050405020304" charset="0"/>
                          <a:ea typeface="宋体" panose="02010600030101010101" pitchFamily="2" charset="-122"/>
                          <a:cs typeface="Times New Roman" panose="02020603050405020304" charset="0"/>
                          <a:sym typeface="+mn-ea"/>
                        </a:rPr>
                        <a:t> with my professors</a:t>
                      </a:r>
                      <a:r>
                        <a:rPr lang="en-US" altLang="zh-CN" sz="2000" b="0">
                          <a:latin typeface="Times New Roman" panose="02020603050405020304" charset="0"/>
                          <a:ea typeface="宋体" panose="02010600030101010101" pitchFamily="2" charset="-122"/>
                          <a:cs typeface="Times New Roman" panose="02020603050405020304" charset="0"/>
                          <a:sym typeface="+mn-ea"/>
                        </a:rPr>
                        <a:t> </a:t>
                      </a:r>
                      <a:r>
                        <a:rPr lang="en-US" altLang="zh-CN" sz="1800" b="0">
                          <a:latin typeface="Times New Roman" panose="02020603050405020304" charset="0"/>
                          <a:ea typeface="宋体" panose="02010600030101010101" pitchFamily="2" charset="-122"/>
                          <a:cs typeface="Times New Roman" panose="02020603050405020304" charset="0"/>
                          <a:sym typeface="+mn-ea"/>
                        </a:rPr>
                        <a:t>and</a:t>
                      </a:r>
                      <a:r>
                        <a:rPr lang="en-US" altLang="zh-CN" sz="2000" b="0">
                          <a:latin typeface="Times New Roman" panose="02020603050405020304" charset="0"/>
                          <a:ea typeface="宋体" panose="02010600030101010101" pitchFamily="2" charset="-122"/>
                          <a:cs typeface="Times New Roman" panose="02020603050405020304" charset="0"/>
                          <a:sym typeface="+mn-ea"/>
                        </a:rPr>
                        <a:t> </a:t>
                      </a:r>
                      <a:r>
                        <a:rPr lang="en-US" altLang="zh-CN" sz="2000" b="0" u="sng">
                          <a:solidFill>
                            <a:srgbClr val="C00000"/>
                          </a:solidFill>
                          <a:latin typeface="Times New Roman" panose="02020603050405020304" charset="0"/>
                          <a:ea typeface="宋体" panose="02010600030101010101" pitchFamily="2" charset="-122"/>
                          <a:cs typeface="Times New Roman" panose="02020603050405020304" charset="0"/>
                          <a:sym typeface="+mn-ea"/>
                        </a:rPr>
                        <a:t>receive my diploma with my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right hand</a:t>
                      </a:r>
                      <a:r>
                        <a:rPr lang="en-US" altLang="zh-CN" sz="2000" b="0" u="sng">
                          <a:solidFill>
                            <a:srgbClr val="C00000"/>
                          </a:solidFill>
                          <a:latin typeface="Times New Roman" panose="02020603050405020304" charset="0"/>
                          <a:ea typeface="宋体" panose="02010600030101010101" pitchFamily="2" charset="-122"/>
                          <a:cs typeface="Times New Roman" panose="02020603050405020304" charset="0"/>
                          <a:sym typeface="+mn-ea"/>
                        </a:rPr>
                        <a:t>;</a:t>
                      </a:r>
                      <a:endParaRPr lang="en-US" altLang="zh-CN" sz="2000" b="0" u="sng">
                        <a:solidFill>
                          <a:srgbClr val="C00000"/>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solidFill>
                            <a:schemeClr val="tx1"/>
                          </a:solidFill>
                          <a:latin typeface="Times New Roman" panose="02020603050405020304" charset="0"/>
                          <a:ea typeface="宋体" panose="02010600030101010101" pitchFamily="2" charset="-122"/>
                          <a:cs typeface="Times New Roman" panose="02020603050405020304" charset="0"/>
                          <a:sym typeface="+mn-ea"/>
                        </a:rPr>
                        <a:t>②</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rPr>
                        <a:t>anxiety;</a:t>
                      </a:r>
                      <a:endPar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solidFill>
                            <a:schemeClr val="tx1"/>
                          </a:solidFill>
                          <a:latin typeface="Times New Roman" panose="02020603050405020304" charset="0"/>
                          <a:ea typeface="宋体" panose="02010600030101010101" pitchFamily="2" charset="-122"/>
                          <a:cs typeface="Times New Roman" panose="02020603050405020304" charset="0"/>
                          <a:sym typeface="+mn-ea"/>
                        </a:rPr>
                        <a:t>③</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rPr>
                        <a:t>fear</a:t>
                      </a:r>
                      <a:endPar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400" b="0">
                          <a:noFill/>
                          <a:latin typeface="Times New Roman" panose="02020603050405020304" charset="0"/>
                          <a:ea typeface="宋体" panose="02010600030101010101" pitchFamily="2" charset="-122"/>
                          <a:cs typeface="Times New Roman" panose="02020603050405020304" charset="0"/>
                        </a:rPr>
                        <a:t>In </a:t>
                      </a:r>
                      <a:r>
                        <a:rPr lang="en-US" altLang="zh-CN" sz="2400" b="0">
                          <a:noFill/>
                          <a:latin typeface="Times New Roman" panose="02020603050405020304" charset="0"/>
                          <a:ea typeface="宋体" panose="02010600030101010101" pitchFamily="2" charset="-122"/>
                          <a:cs typeface="Times New Roman" panose="02020603050405020304" charset="0"/>
                        </a:rPr>
                        <a:t>the crowd, I grasped at </a:t>
                      </a:r>
                      <a:r>
                        <a:rPr lang="en-US" altLang="zh-CN" sz="2400" b="0" u="sng">
                          <a:noFill/>
                          <a:latin typeface="Times New Roman" panose="02020603050405020304" charset="0"/>
                          <a:ea typeface="宋体" panose="02010600030101010101" pitchFamily="2" charset="-122"/>
                          <a:cs typeface="Times New Roman" panose="02020603050405020304" charset="0"/>
                        </a:rPr>
                        <a:t>the large long-lost hand</a:t>
                      </a:r>
                      <a:r>
                        <a:rPr lang="en-US" altLang="zh-CN" sz="2400" b="0">
                          <a:noFill/>
                          <a:latin typeface="Times New Roman" panose="02020603050405020304" charset="0"/>
                          <a:ea typeface="宋体" panose="02010600030101010101" pitchFamily="2" charset="-122"/>
                          <a:cs typeface="Times New Roman" panose="02020603050405020304" charset="0"/>
                        </a:rPr>
                        <a:t> — </a:t>
                      </a:r>
                      <a:r>
                        <a:rPr lang="en-US" altLang="zh-CN" sz="2400" b="0" u="sng">
                          <a:noFill/>
                          <a:latin typeface="Times New Roman" panose="02020603050405020304" charset="0"/>
                          <a:ea typeface="宋体" panose="02010600030101010101" pitchFamily="2" charset="-122"/>
                          <a:cs typeface="Times New Roman" panose="02020603050405020304" charset="0"/>
                        </a:rPr>
                        <a:t>the right watch, the right-colored ring</a:t>
                      </a:r>
                      <a:r>
                        <a:rPr lang="en-US" altLang="zh-CN" sz="2400" b="0">
                          <a:noFill/>
                          <a:latin typeface="Times New Roman" panose="02020603050405020304" charset="0"/>
                          <a:ea typeface="宋体" panose="02010600030101010101" pitchFamily="2" charset="-122"/>
                          <a:cs typeface="Times New Roman" panose="02020603050405020304" charset="0"/>
                        </a:rPr>
                        <a:t> with satisfaction.</a:t>
                      </a:r>
                      <a:endParaRPr lang="en-US" altLang="zh-CN" sz="2400" b="0">
                        <a:noFill/>
                        <a:latin typeface="Times New Roman" panose="02020603050405020304" charset="0"/>
                        <a:ea typeface="宋体" panose="02010600030101010101" pitchFamily="2" charset="-122"/>
                        <a:cs typeface="Times New Roman" panose="02020603050405020304" charset="0"/>
                      </a:endParaRPr>
                    </a:p>
                    <a:p>
                      <a:pPr indent="0">
                        <a:buNone/>
                      </a:pPr>
                      <a:endParaRPr lang="en-US" altLang="zh-CN" sz="2400" b="0">
                        <a:solidFill>
                          <a:schemeClr val="tx1"/>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r>
            </a:tbl>
          </a:graphicData>
        </a:graphic>
      </p:graphicFrame>
      <p:sp>
        <p:nvSpPr>
          <p:cNvPr id="5" name="文本框 4"/>
          <p:cNvSpPr txBox="1"/>
          <p:nvPr/>
        </p:nvSpPr>
        <p:spPr>
          <a:xfrm>
            <a:off x="4300220" y="4028440"/>
            <a:ext cx="7710805" cy="2364740"/>
          </a:xfrm>
          <a:prstGeom prst="rect">
            <a:avLst/>
          </a:prstGeom>
          <a:noFill/>
        </p:spPr>
        <p:txBody>
          <a:bodyPr wrap="square" rtlCol="0" anchor="t">
            <a:noAutofit/>
          </a:bodyPr>
          <a:p>
            <a:pPr indent="0" algn="just">
              <a:buNone/>
            </a:pPr>
            <a:r>
              <a:rPr lang="en-US" altLang="zh-CN" sz="2400">
                <a:latin typeface="Times New Roman" panose="02020603050405020304" charset="0"/>
                <a:ea typeface="宋体" panose="02010600030101010101" pitchFamily="2" charset="-122"/>
                <a:cs typeface="Times New Roman" panose="02020603050405020304" charset="0"/>
                <a:sym typeface="+mn-ea"/>
              </a:rPr>
              <a:t> </a:t>
            </a:r>
            <a:r>
              <a:rPr lang="en-US" altLang="zh-CN" sz="2000">
                <a:latin typeface="Times New Roman" panose="02020603050405020304" charset="0"/>
                <a:ea typeface="宋体" panose="02010600030101010101" pitchFamily="2" charset="-122"/>
                <a:cs typeface="Times New Roman" panose="02020603050405020304" charset="0"/>
                <a:sym typeface="+mn-ea"/>
              </a:rPr>
              <a:t>  </a:t>
            </a:r>
            <a:endParaRPr lang="en-US" altLang="zh-CN" sz="2000">
              <a:latin typeface="Times New Roman" panose="02020603050405020304" charset="0"/>
              <a:ea typeface="宋体" panose="02010600030101010101" pitchFamily="2" charset="-122"/>
              <a:cs typeface="Times New Roman" panose="02020603050405020304" charset="0"/>
              <a:sym typeface="+mn-ea"/>
            </a:endParaRPr>
          </a:p>
          <a:p>
            <a:pPr indent="0" algn="l">
              <a:buNone/>
            </a:pPr>
            <a:r>
              <a:rPr lang="zh-CN" altLang="en-US" sz="2400">
                <a:solidFill>
                  <a:srgbClr val="0070C0"/>
                </a:solidFill>
                <a:latin typeface="Times New Roman" panose="02020603050405020304" charset="0"/>
                <a:ea typeface="宋体" panose="02010600030101010101" pitchFamily="2" charset="-122"/>
                <a:cs typeface="Times New Roman" panose="02020603050405020304" charset="0"/>
                <a:sym typeface="+mn-ea"/>
              </a:rPr>
              <a:t>（</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反义互补的词汇衔接有助于合理地激化冲突和化解</a:t>
            </a:r>
            <a:endParaRPr lang="zh-CN" altLang="en-US" sz="2400" b="0">
              <a:solidFill>
                <a:srgbClr val="C00000"/>
              </a:solidFill>
              <a:latin typeface="Times New Roman" panose="02020603050405020304" charset="0"/>
              <a:ea typeface="宋体" panose="02010600030101010101" pitchFamily="2" charset="-122"/>
              <a:cs typeface="Times New Roman" panose="02020603050405020304" charset="0"/>
            </a:endParaRPr>
          </a:p>
          <a:p>
            <a:pPr indent="0" algn="l">
              <a:buNone/>
            </a:pPr>
            <a:r>
              <a:rPr lang="zh-CN" altLang="en-US" sz="2400">
                <a:solidFill>
                  <a:srgbClr val="C00000"/>
                </a:solidFill>
                <a:latin typeface="Times New Roman" panose="02020603050405020304" charset="0"/>
                <a:ea typeface="宋体" panose="02010600030101010101" pitchFamily="2" charset="-122"/>
                <a:cs typeface="Times New Roman" panose="02020603050405020304" charset="0"/>
                <a:sym typeface="+mn-ea"/>
              </a:rPr>
              <a:t>矛盾</a:t>
            </a:r>
            <a:r>
              <a:rPr lang="zh-CN" altLang="en-US" sz="2400">
                <a:solidFill>
                  <a:srgbClr val="0070C0"/>
                </a:solidFill>
                <a:latin typeface="Times New Roman" panose="02020603050405020304" charset="0"/>
                <a:ea typeface="宋体" panose="02010600030101010101" pitchFamily="2" charset="-122"/>
                <a:cs typeface="Times New Roman" panose="02020603050405020304" charset="0"/>
                <a:sym typeface="+mn-ea"/>
              </a:rPr>
              <a:t>）</a:t>
            </a:r>
            <a:r>
              <a:rPr lang="zh-CN" altLang="en-US" sz="2000">
                <a:solidFill>
                  <a:schemeClr val="tx1"/>
                </a:solidFill>
                <a:latin typeface="Times New Roman" panose="02020603050405020304" charset="0"/>
                <a:ea typeface="宋体" panose="02010600030101010101" pitchFamily="2" charset="-122"/>
                <a:cs typeface="Times New Roman" panose="02020603050405020304" charset="0"/>
                <a:sym typeface="+mn-ea"/>
              </a:rPr>
              <a:t>教授完全明白当时的情况，主动地把我颤抖的右手握在他的手里，坚定而亲切地与我握手，以此表达对我一路走来的尊重。接着，他轻柔地将我的左手扶稳，把毕业证书放到了我的左手心，之前的焦虑和恐惧顿时一扫而空。</a:t>
            </a:r>
            <a:r>
              <a:rPr lang="zh-CN" altLang="en-US" sz="2000">
                <a:latin typeface="Times New Roman" panose="02020603050405020304" charset="0"/>
                <a:ea typeface="宋体" panose="02010600030101010101" pitchFamily="2" charset="-122"/>
                <a:cs typeface="Times New Roman" panose="02020603050405020304" charset="0"/>
                <a:sym typeface="+mn-ea"/>
              </a:rPr>
              <a:t>随后响起的热烈掌声如雷鸣般响亮，整个礼堂都被这种胜利的喜悦所笼罩。</a:t>
            </a:r>
            <a:endParaRPr lang="zh-CN" altLang="en-US" sz="2000">
              <a:latin typeface="Times New Roman" panose="02020603050405020304" charset="0"/>
              <a:ea typeface="宋体" panose="02010600030101010101" pitchFamily="2" charset="-122"/>
              <a:cs typeface="Times New Roman" panose="02020603050405020304" charset="0"/>
              <a:sym typeface="+mn-ea"/>
            </a:endParaRPr>
          </a:p>
          <a:p>
            <a:pPr indent="0" algn="just">
              <a:buNone/>
            </a:pPr>
            <a:r>
              <a:rPr lang="en-US" altLang="zh-CN" sz="2400">
                <a:latin typeface="Times New Roman" panose="02020603050405020304" charset="0"/>
                <a:ea typeface="宋体" panose="02010600030101010101" pitchFamily="2" charset="-122"/>
                <a:cs typeface="Times New Roman" panose="02020603050405020304" charset="0"/>
                <a:sym typeface="+mn-ea"/>
              </a:rPr>
              <a:t>      </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pic>
        <p:nvPicPr>
          <p:cNvPr id="6" name="图片 5" descr="5"/>
          <p:cNvPicPr>
            <a:picLocks noChangeAspect="1"/>
          </p:cNvPicPr>
          <p:nvPr/>
        </p:nvPicPr>
        <p:blipFill>
          <a:blip r:embed="rId84"/>
          <a:stretch>
            <a:fillRect/>
          </a:stretch>
        </p:blipFill>
        <p:spPr>
          <a:xfrm>
            <a:off x="204470" y="3884295"/>
            <a:ext cx="3977005" cy="2447925"/>
          </a:xfrm>
          <a:prstGeom prst="rect">
            <a:avLst/>
          </a:prstGeom>
        </p:spPr>
      </p:pic>
      <p:sp>
        <p:nvSpPr>
          <p:cNvPr id="7" name="文本框 6"/>
          <p:cNvSpPr txBox="1"/>
          <p:nvPr/>
        </p:nvSpPr>
        <p:spPr>
          <a:xfrm>
            <a:off x="4300220" y="1291590"/>
            <a:ext cx="7710170" cy="3046095"/>
          </a:xfrm>
          <a:prstGeom prst="rect">
            <a:avLst/>
          </a:prstGeom>
          <a:noFill/>
        </p:spPr>
        <p:txBody>
          <a:bodyPr wrap="square" rtlCol="0" anchor="t">
            <a:spAutoFit/>
          </a:bodyPr>
          <a:p>
            <a:pPr indent="0" algn="just">
              <a:buNone/>
            </a:pPr>
            <a:r>
              <a:rPr lang="en-US" altLang="zh-CN" sz="2400">
                <a:latin typeface="Times New Roman" panose="02020603050405020304" charset="0"/>
                <a:ea typeface="宋体" panose="02010600030101010101" pitchFamily="2" charset="-122"/>
                <a:cs typeface="Times New Roman" panose="02020603050405020304" charset="0"/>
                <a:sym typeface="+mn-ea"/>
              </a:rPr>
              <a:t>Fully aware of the situation, the professor </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p</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roactively </a:t>
            </a:r>
            <a:r>
              <a:rPr lang="en-US" altLang="zh-CN" sz="2400" b="1" i="1" u="sng" baseline="-25000">
                <a:solidFill>
                  <a:srgbClr val="0070C0"/>
                </a:solidFill>
                <a:latin typeface="Times New Roman" panose="02020603050405020304" charset="0"/>
                <a:ea typeface="宋体" panose="02010600030101010101" pitchFamily="2" charset="-122"/>
                <a:cs typeface="Times New Roman" panose="02020603050405020304" charset="0"/>
                <a:sym typeface="+mn-ea"/>
              </a:rPr>
              <a:t>/ˌprəʊˈæktɪvli/ 主动地</a:t>
            </a:r>
            <a:r>
              <a:rPr lang="en-US" altLang="zh-CN" sz="2400" u="sng">
                <a:solidFill>
                  <a:srgbClr val="C00000"/>
                </a:solidFill>
                <a:latin typeface="Times New Roman" panose="02020603050405020304" charset="0"/>
                <a:ea typeface="宋体" panose="02010600030101010101" pitchFamily="2" charset="-122"/>
                <a:cs typeface="Times New Roman" panose="02020603050405020304" charset="0"/>
                <a:sym typeface="+mn-ea"/>
              </a:rPr>
              <a:t> took my trembling right hand in his</a:t>
            </a:r>
            <a:r>
              <a:rPr lang="en-US" altLang="zh-CN" sz="2400">
                <a:latin typeface="Times New Roman" panose="02020603050405020304" charset="0"/>
                <a:ea typeface="宋体" panose="02010600030101010101" pitchFamily="2" charset="-122"/>
                <a:cs typeface="Times New Roman" panose="02020603050405020304" charset="0"/>
                <a:sym typeface="+mn-ea"/>
              </a:rPr>
              <a:t>, offering a firm and reassuring </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mn-ea"/>
              </a:rPr>
              <a:t>handshake</a:t>
            </a:r>
            <a:r>
              <a:rPr lang="en-US" altLang="zh-CN" sz="2400">
                <a:latin typeface="Times New Roman" panose="02020603050405020304" charset="0"/>
                <a:ea typeface="宋体" panose="02010600030101010101" pitchFamily="2" charset="-122"/>
                <a:cs typeface="Times New Roman" panose="02020603050405020304" charset="0"/>
                <a:sym typeface="+mn-ea"/>
              </a:rPr>
              <a:t> as a sign of respect for my journey. Then, he gently </a:t>
            </a:r>
            <a:r>
              <a:rPr lang="en-US" altLang="zh-CN" sz="2400" u="sng">
                <a:solidFill>
                  <a:srgbClr val="0070C0"/>
                </a:solidFill>
                <a:latin typeface="Times New Roman" panose="02020603050405020304" charset="0"/>
                <a:ea typeface="宋体" panose="02010600030101010101" pitchFamily="2" charset="-122"/>
                <a:cs typeface="Times New Roman" panose="02020603050405020304" charset="0"/>
                <a:sym typeface="+mn-ea"/>
              </a:rPr>
              <a:t>maneuvered </a:t>
            </a:r>
            <a:r>
              <a:rPr lang="en-US" altLang="zh-CN" sz="2400" b="1" i="1" u="sng" baseline="-25000">
                <a:solidFill>
                  <a:srgbClr val="0070C0"/>
                </a:solidFill>
                <a:latin typeface="Times New Roman" panose="02020603050405020304" charset="0"/>
                <a:ea typeface="宋体" panose="02010600030101010101" pitchFamily="2" charset="-122"/>
                <a:cs typeface="Times New Roman" panose="02020603050405020304" charset="0"/>
                <a:sym typeface="+mn-ea"/>
              </a:rPr>
              <a:t>/m</a:t>
            </a:r>
            <a:r>
              <a:rPr lang="en-US" altLang="en-US" sz="2400" b="1" i="1" u="sng" baseline="-25000">
                <a:solidFill>
                  <a:srgbClr val="0070C0"/>
                </a:solidFill>
                <a:latin typeface="Times New Roman" panose="02020603050405020304" charset="0"/>
                <a:ea typeface="宋体" panose="02010600030101010101" pitchFamily="2" charset="-122"/>
                <a:cs typeface="Times New Roman" panose="02020603050405020304" charset="0"/>
                <a:sym typeface="+mn-ea"/>
              </a:rPr>
              <a:t>əˈ</a:t>
            </a:r>
            <a:r>
              <a:rPr lang="en-US" altLang="zh-CN" sz="2400" b="1" i="1" u="sng" baseline="-25000">
                <a:solidFill>
                  <a:srgbClr val="0070C0"/>
                </a:solidFill>
                <a:latin typeface="Times New Roman" panose="02020603050405020304" charset="0"/>
                <a:ea typeface="宋体" panose="02010600030101010101" pitchFamily="2" charset="-122"/>
                <a:cs typeface="Times New Roman" panose="02020603050405020304" charset="0"/>
                <a:sym typeface="+mn-ea"/>
              </a:rPr>
              <a:t>nu</a:t>
            </a:r>
            <a:r>
              <a:rPr lang="en-US" altLang="en-US" sz="2400" b="1" i="1" u="sng" baseline="-25000">
                <a:solidFill>
                  <a:srgbClr val="0070C0"/>
                </a:solidFill>
                <a:latin typeface="Times New Roman" panose="02020603050405020304" charset="0"/>
                <a:ea typeface="宋体" panose="02010600030101010101" pitchFamily="2" charset="-122"/>
                <a:cs typeface="Times New Roman" panose="02020603050405020304" charset="0"/>
                <a:sym typeface="+mn-ea"/>
              </a:rPr>
              <a:t>ː</a:t>
            </a:r>
            <a:r>
              <a:rPr lang="en-US" altLang="zh-CN" sz="2400" b="1" i="1" u="sng" baseline="-25000">
                <a:solidFill>
                  <a:srgbClr val="0070C0"/>
                </a:solidFill>
                <a:latin typeface="Times New Roman" panose="02020603050405020304" charset="0"/>
                <a:ea typeface="宋体" panose="02010600030101010101" pitchFamily="2" charset="-122"/>
                <a:cs typeface="Times New Roman" panose="02020603050405020304" charset="0"/>
                <a:sym typeface="+mn-ea"/>
              </a:rPr>
              <a:t>v</a:t>
            </a:r>
            <a:r>
              <a:rPr lang="en-US" altLang="en-US" sz="2400" b="1" i="1" u="sng" baseline="-25000">
                <a:solidFill>
                  <a:srgbClr val="0070C0"/>
                </a:solidFill>
                <a:latin typeface="Times New Roman" panose="02020603050405020304" charset="0"/>
                <a:ea typeface="宋体" panose="02010600030101010101" pitchFamily="2" charset="-122"/>
                <a:cs typeface="Times New Roman" panose="02020603050405020304" charset="0"/>
                <a:sym typeface="+mn-ea"/>
              </a:rPr>
              <a:t>ə</a:t>
            </a:r>
            <a:r>
              <a:rPr lang="en-US" altLang="zh-CN" sz="2400" b="1" i="1" u="sng" baseline="-25000">
                <a:solidFill>
                  <a:srgbClr val="0070C0"/>
                </a:solidFill>
                <a:latin typeface="Times New Roman" panose="02020603050405020304" charset="0"/>
                <a:ea typeface="宋体" panose="02010600030101010101" pitchFamily="2" charset="-122"/>
                <a:cs typeface="Times New Roman" panose="02020603050405020304" charset="0"/>
                <a:sym typeface="+mn-ea"/>
              </a:rPr>
              <a:t>/</a:t>
            </a:r>
            <a:r>
              <a:rPr lang="zh-CN" altLang="en-US" sz="2400" b="1" i="1" u="sng" baseline="-25000">
                <a:solidFill>
                  <a:srgbClr val="0070C0"/>
                </a:solidFill>
                <a:latin typeface="Times New Roman" panose="02020603050405020304" charset="0"/>
                <a:ea typeface="宋体" panose="02010600030101010101" pitchFamily="2" charset="-122"/>
                <a:cs typeface="Times New Roman" panose="02020603050405020304" charset="0"/>
                <a:sym typeface="+mn-ea"/>
              </a:rPr>
              <a:t>细致巧妙的移动</a:t>
            </a:r>
            <a:r>
              <a:rPr lang="en-US" altLang="zh-CN" sz="2400">
                <a:latin typeface="Times New Roman" panose="02020603050405020304" charset="0"/>
                <a:ea typeface="宋体" panose="02010600030101010101" pitchFamily="2" charset="-122"/>
                <a:cs typeface="Times New Roman" panose="02020603050405020304" charset="0"/>
                <a:sym typeface="+mn-ea"/>
              </a:rPr>
              <a:t> the diploma into </a:t>
            </a:r>
            <a:r>
              <a:rPr lang="en-US" altLang="zh-CN" sz="2400" u="sng">
                <a:solidFill>
                  <a:srgbClr val="C00000"/>
                </a:solidFill>
                <a:latin typeface="Times New Roman" panose="02020603050405020304" charset="0"/>
                <a:ea typeface="宋体" panose="02010600030101010101" pitchFamily="2" charset="-122"/>
                <a:cs typeface="Times New Roman" panose="02020603050405020304" charset="0"/>
                <a:sym typeface="+mn-ea"/>
              </a:rPr>
              <a:t>the secure grasp of my</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 left hand</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 </a:t>
            </a:r>
            <a:r>
              <a:rPr lang="en-US" altLang="zh-CN" sz="2400">
                <a:latin typeface="Times New Roman" panose="02020603050405020304" charset="0"/>
                <a:ea typeface="宋体" panose="02010600030101010101" pitchFamily="2" charset="-122"/>
                <a:cs typeface="Times New Roman" panose="02020603050405020304" charset="0"/>
                <a:sym typeface="+mn-ea"/>
              </a:rPr>
              <a:t>the previous </a:t>
            </a:r>
            <a:r>
              <a:rPr lang="en-US" altLang="zh-CN" sz="2400" u="sng">
                <a:solidFill>
                  <a:srgbClr val="C00000"/>
                </a:solidFill>
                <a:latin typeface="Times New Roman" panose="02020603050405020304" charset="0"/>
                <a:ea typeface="宋体" panose="02010600030101010101" pitchFamily="2" charset="-122"/>
                <a:cs typeface="Times New Roman" panose="02020603050405020304" charset="0"/>
                <a:sym typeface="+mn-ea"/>
              </a:rPr>
              <a:t>anxiety and fear</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 vanishing</a:t>
            </a:r>
            <a:r>
              <a:rPr lang="en-US" altLang="zh-CN" sz="2400">
                <a:latin typeface="Times New Roman" panose="02020603050405020304" charset="0"/>
                <a:ea typeface="宋体" panose="02010600030101010101" pitchFamily="2" charset="-122"/>
                <a:cs typeface="Times New Roman" panose="02020603050405020304" charset="0"/>
                <a:sym typeface="+mn-ea"/>
              </a:rPr>
              <a:t> completely.  The wild standing applause that followed was thunderous, filling the </a:t>
            </a:r>
            <a:r>
              <a:rPr lang="en-US" altLang="zh-CN" sz="2400">
                <a:solidFill>
                  <a:srgbClr val="C00000"/>
                </a:solidFill>
                <a:latin typeface="Times New Roman" panose="02020603050405020304" charset="0"/>
                <a:ea typeface="宋体" panose="02010600030101010101" pitchFamily="2" charset="-122"/>
                <a:cs typeface="Times New Roman" panose="02020603050405020304" charset="0"/>
                <a:sym typeface="+mn-ea"/>
              </a:rPr>
              <a:t>auditorium</a:t>
            </a:r>
            <a:r>
              <a:rPr lang="en-US" altLang="zh-CN" sz="2400">
                <a:latin typeface="Times New Roman" panose="02020603050405020304" charset="0"/>
                <a:ea typeface="宋体" panose="02010600030101010101" pitchFamily="2" charset="-122"/>
                <a:cs typeface="Times New Roman" panose="02020603050405020304" charset="0"/>
                <a:sym typeface="+mn-ea"/>
              </a:rPr>
              <a:t> with triumphant satisfaction.</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pic>
        <p:nvPicPr>
          <p:cNvPr id="5124" name="图片 6" descr="logo横版 png"/>
          <p:cNvPicPr>
            <a:picLocks noChangeAspect="1"/>
          </p:cNvPicPr>
          <p:nvPr/>
        </p:nvPicPr>
        <p:blipFill>
          <a:blip r:embed="rId85"/>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979295" y="12001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132080" y="-210820"/>
            <a:ext cx="1267460" cy="1043940"/>
          </a:xfrm>
          <a:prstGeom prst="rect">
            <a:avLst/>
          </a:prstGeom>
        </p:spPr>
      </p:pic>
      <p:pic>
        <p:nvPicPr>
          <p:cNvPr id="15" name="图片 14"/>
          <p:cNvPicPr/>
          <p:nvPr/>
        </p:nvPicPr>
        <p:blipFill>
          <a:blip r:embed="rId3"/>
          <a:stretch>
            <a:fillRect/>
          </a:stretch>
        </p:blipFill>
        <p:spPr>
          <a:xfrm>
            <a:off x="240348" y="6670358"/>
            <a:ext cx="542925" cy="200025"/>
          </a:xfrm>
          <a:prstGeom prst="rect">
            <a:avLst/>
          </a:prstGeom>
        </p:spPr>
      </p:pic>
      <p:pic>
        <p:nvPicPr>
          <p:cNvPr id="10" name="图片 9"/>
          <p:cNvPicPr/>
          <p:nvPr/>
        </p:nvPicPr>
        <p:blipFill>
          <a:blip r:embed="rId4"/>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5"/>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6"/>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7"/>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8"/>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9"/>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0"/>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1"/>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2"/>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3"/>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4"/>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5"/>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6"/>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7"/>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8"/>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9"/>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0"/>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1"/>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2"/>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3"/>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4"/>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5"/>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6"/>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7"/>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8"/>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9"/>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0"/>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1"/>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2"/>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3"/>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4"/>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5"/>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6"/>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7"/>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8"/>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9"/>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0"/>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1"/>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2"/>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3"/>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4"/>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5"/>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6"/>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7"/>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8"/>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9"/>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0"/>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1"/>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2"/>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3"/>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4"/>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5"/>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6"/>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7"/>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8"/>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9"/>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0"/>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1"/>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2"/>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3"/>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4"/>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5"/>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6"/>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7"/>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8"/>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9"/>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0"/>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1"/>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2"/>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3"/>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4"/>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5"/>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6"/>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7"/>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8"/>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9"/>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0"/>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1"/>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2"/>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3"/>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graphicFrame>
        <p:nvGraphicFramePr>
          <p:cNvPr id="2" name="表格 1"/>
          <p:cNvGraphicFramePr/>
          <p:nvPr/>
        </p:nvGraphicFramePr>
        <p:xfrm>
          <a:off x="127000" y="833120"/>
          <a:ext cx="11931650" cy="5749925"/>
        </p:xfrm>
        <a:graphic>
          <a:graphicData uri="http://schemas.openxmlformats.org/drawingml/2006/table">
            <a:tbl>
              <a:tblPr firstRow="1" bandRow="1">
                <a:tableStyleId>{5940675A-B579-460E-94D1-54222C63F5DA}</a:tableStyleId>
              </a:tblPr>
              <a:tblGrid>
                <a:gridCol w="1995805"/>
                <a:gridCol w="2463800"/>
                <a:gridCol w="7472045"/>
              </a:tblGrid>
              <a:tr h="385445">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5248275">
                <a:tc>
                  <a:txBody>
                    <a:bodyPr/>
                    <a:p>
                      <a:pPr indent="0">
                        <a:buNone/>
                      </a:pPr>
                      <a:endParaRPr lang="en-US" sz="2400" b="1">
                        <a:solidFill>
                          <a:schemeClr val="tx1"/>
                        </a:solidFill>
                        <a:latin typeface="黑体" panose="02010609060101010101" charset="-122"/>
                        <a:ea typeface="黑体" panose="02010609060101010101" charset="-122"/>
                        <a:cs typeface="黑体" panose="02010609060101010101" charset="-122"/>
                        <a:sym typeface="+mn-ea"/>
                      </a:endParaRPr>
                    </a:p>
                    <a:p>
                      <a:pPr inden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a:t>
                      </a:r>
                      <a:endParaRPr lang="en-US" sz="2400" b="1">
                        <a:solidFill>
                          <a:schemeClr val="tx1"/>
                        </a:solidFill>
                        <a:latin typeface="黑体" panose="02010609060101010101" charset="-122"/>
                        <a:ea typeface="黑体" panose="02010609060101010101" charset="-122"/>
                        <a:cs typeface="黑体" panose="02010609060101010101" charset="-122"/>
                        <a:sym typeface="+mn-ea"/>
                      </a:endParaRPr>
                    </a:p>
                    <a:p>
                      <a:pPr indent="0">
                        <a:buNone/>
                      </a:pPr>
                      <a:r>
                        <a:rPr lang="en-US" sz="2400" b="1">
                          <a:solidFill>
                            <a:schemeClr val="tx1"/>
                          </a:solidFill>
                          <a:latin typeface="黑体" panose="02010609060101010101" charset="-122"/>
                          <a:ea typeface="黑体" panose="02010609060101010101" charset="-122"/>
                          <a:cs typeface="黑体" panose="02010609060101010101" charset="-122"/>
                          <a:sym typeface="+mn-ea"/>
                        </a:rPr>
                        <a:t>  语义扩展</a:t>
                      </a:r>
                      <a:endParaRPr lang="en-US" altLang="en-US" sz="2400" b="1">
                        <a:solidFill>
                          <a:srgbClr val="C00000"/>
                        </a:solidFill>
                        <a:latin typeface="黑体" panose="02010609060101010101" charset="-122"/>
                        <a:ea typeface="黑体" panose="02010609060101010101" charset="-122"/>
                        <a:cs typeface="黑体" panose="02010609060101010101" charset="-122"/>
                      </a:endParaRPr>
                    </a:p>
                    <a:p>
                      <a:pPr indent="0" algn="l">
                        <a:buNone/>
                      </a:pPr>
                      <a:r>
                        <a:rPr lang="en-US" sz="2400">
                          <a:solidFill>
                            <a:srgbClr val="C00000"/>
                          </a:solidFill>
                          <a:latin typeface="黑体" panose="02010609060101010101" charset="-122"/>
                          <a:ea typeface="黑体" panose="02010609060101010101" charset="-122"/>
                          <a:cs typeface="黑体" panose="02010609060101010101" charset="-122"/>
                          <a:sym typeface="+mn-ea"/>
                        </a:rPr>
                        <a:t>   →→</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p>
                      <a:pPr indent="0">
                        <a:buNone/>
                      </a:pP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2000" b="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①</a:t>
                      </a:r>
                      <a:r>
                        <a:rPr lang="en-US" altLang="zh-CN" sz="2000" b="0">
                          <a:latin typeface="Times New Roman" panose="02020603050405020304" charset="0"/>
                          <a:ea typeface="宋体" panose="02010600030101010101" pitchFamily="2" charset="-122"/>
                          <a:cs typeface="Times New Roman" panose="02020603050405020304" charset="0"/>
                          <a:sym typeface="+mn-ea"/>
                        </a:rPr>
                        <a:t>determined support; </a:t>
                      </a:r>
                      <a:r>
                        <a:rPr lang="en-US" altLang="en-US" sz="2000" b="0">
                          <a:latin typeface="Times New Roman" panose="02020603050405020304" charset="0"/>
                          <a:ea typeface="宋体" panose="02010600030101010101" pitchFamily="2" charset="-122"/>
                          <a:cs typeface="Times New Roman" panose="02020603050405020304" charset="0"/>
                          <a:sym typeface="+mn-ea"/>
                        </a:rPr>
                        <a:t>②</a:t>
                      </a:r>
                      <a:r>
                        <a:rPr lang="en-US" altLang="zh-CN" sz="2000" b="0">
                          <a:latin typeface="Times New Roman" panose="02020603050405020304" charset="0"/>
                          <a:ea typeface="宋体" panose="02010600030101010101" pitchFamily="2" charset="-122"/>
                          <a:cs typeface="Times New Roman" panose="02020603050405020304" charset="0"/>
                          <a:sym typeface="+mn-ea"/>
                        </a:rPr>
                        <a:t>declared firmly; </a:t>
                      </a:r>
                      <a:r>
                        <a:rPr lang="en-US" altLang="en-US" sz="2000" b="0">
                          <a:latin typeface="Times New Roman" panose="02020603050405020304" charset="0"/>
                          <a:ea typeface="宋体" panose="02010600030101010101" pitchFamily="2" charset="-122"/>
                          <a:cs typeface="Times New Roman" panose="02020603050405020304" charset="0"/>
                          <a:sym typeface="+mn-ea"/>
                        </a:rPr>
                        <a:t>③</a:t>
                      </a:r>
                      <a:r>
                        <a:rPr lang="en-US" altLang="zh-CN" sz="2000" b="0">
                          <a:latin typeface="Times New Roman" panose="02020603050405020304" charset="0"/>
                          <a:ea typeface="宋体" panose="02010600030101010101" pitchFamily="2" charset="-122"/>
                          <a:cs typeface="Times New Roman" panose="02020603050405020304" charset="0"/>
                          <a:sym typeface="+mn-ea"/>
                        </a:rPr>
                        <a:t>manage the challenges; </a:t>
                      </a:r>
                      <a:endParaRPr lang="en-US" altLang="zh-CN" sz="2000" b="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④</a:t>
                      </a:r>
                      <a:r>
                        <a:rPr lang="en-US" altLang="zh-CN" sz="2000" b="0">
                          <a:latin typeface="Times New Roman" panose="02020603050405020304" charset="0"/>
                          <a:ea typeface="宋体" panose="02010600030101010101" pitchFamily="2" charset="-122"/>
                          <a:cs typeface="Times New Roman" panose="02020603050405020304" charset="0"/>
                          <a:sym typeface="+mn-ea"/>
                        </a:rPr>
                        <a:t>walking across the stage</a:t>
                      </a:r>
                      <a:endParaRPr lang="en-US" altLang="zh-CN" sz="2000" b="0">
                        <a:latin typeface="Times New Roman" panose="02020603050405020304" charset="0"/>
                        <a:ea typeface="宋体" panose="02010600030101010101" pitchFamily="2" charset="-122"/>
                        <a:cs typeface="Times New Roman" panose="02020603050405020304" charset="0"/>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400" b="0">
                          <a:noFill/>
                          <a:latin typeface="Times New Roman" panose="02020603050405020304" charset="0"/>
                          <a:ea typeface="宋体" panose="02010600030101010101" pitchFamily="2" charset="-122"/>
                          <a:cs typeface="Times New Roman" panose="02020603050405020304" charset="0"/>
                        </a:rPr>
                        <a:t>Just like </a:t>
                      </a:r>
                      <a:r>
                        <a:rPr lang="en-US" altLang="zh-CN" sz="2400" b="0" u="sng">
                          <a:noFill/>
                          <a:latin typeface="Times New Roman" panose="02020603050405020304" charset="0"/>
                          <a:ea typeface="宋体" panose="02010600030101010101" pitchFamily="2" charset="-122"/>
                          <a:cs typeface="Times New Roman" panose="02020603050405020304" charset="0"/>
                        </a:rPr>
                        <a:t>ancient imperial warriors</a:t>
                      </a:r>
                      <a:r>
                        <a:rPr lang="en-US" altLang="zh-CN" sz="2400" b="0">
                          <a:noFill/>
                          <a:latin typeface="Times New Roman" panose="02020603050405020304" charset="0"/>
                          <a:ea typeface="宋体" panose="02010600030101010101" pitchFamily="2" charset="-122"/>
                          <a:cs typeface="Times New Roman" panose="02020603050405020304" charset="0"/>
                        </a:rPr>
                        <a:t>, A group of kind-hearted Chinese people came to my rescue, </a:t>
                      </a:r>
                      <a:r>
                        <a:rPr lang="en-US" altLang="zh-CN" sz="2400" b="0" u="sng">
                          <a:noFill/>
                          <a:latin typeface="Times New Roman" panose="02020603050405020304" charset="0"/>
                          <a:ea typeface="宋体" panose="02010600030101010101" pitchFamily="2" charset="-122"/>
                          <a:cs typeface="Times New Roman" panose="02020603050405020304" charset="0"/>
                        </a:rPr>
                        <a:t>chasing terrifying monsters all away</a:t>
                      </a:r>
                      <a:r>
                        <a:rPr lang="en-US" altLang="zh-CN" sz="2400" b="0">
                          <a:noFill/>
                          <a:latin typeface="Times New Roman" panose="02020603050405020304" charset="0"/>
                          <a:ea typeface="宋体" panose="02010600030101010101" pitchFamily="2" charset="-122"/>
                          <a:cs typeface="Times New Roman" panose="02020603050405020304" charset="0"/>
                        </a:rPr>
                        <a:t>. One person comforted me tenderly, another promptly went to call the police, and yet another went to the broadcasting station to announce the missing-person notice. Being protected like a </a:t>
                      </a:r>
                      <a:r>
                        <a:rPr lang="en-US" altLang="zh-CN" sz="2400" b="0" u="sng">
                          <a:noFill/>
                          <a:latin typeface="Times New Roman" panose="02020603050405020304" charset="0"/>
                          <a:ea typeface="宋体" panose="02010600030101010101" pitchFamily="2" charset="-122"/>
                          <a:cs typeface="Times New Roman" panose="02020603050405020304" charset="0"/>
                        </a:rPr>
                        <a:t>fairy</a:t>
                      </a:r>
                      <a:r>
                        <a:rPr lang="en-US" altLang="zh-CN" sz="2400" b="0">
                          <a:noFill/>
                          <a:latin typeface="Times New Roman" panose="02020603050405020304" charset="0"/>
                          <a:ea typeface="宋体" panose="02010600030101010101" pitchFamily="2" charset="-122"/>
                          <a:cs typeface="Times New Roman" panose="02020603050405020304" charset="0"/>
                        </a:rPr>
                        <a:t>, I couldn't refrain from smiling through tears. </a:t>
                      </a:r>
                      <a:r>
                        <a:rPr lang="en-US" altLang="zh-CN" sz="2400" b="0" u="sng">
                          <a:noFill/>
                          <a:latin typeface="Times New Roman" panose="02020603050405020304" charset="0"/>
                          <a:ea typeface="宋体" panose="02010600030101010101" pitchFamily="2" charset="-122"/>
                          <a:cs typeface="Times New Roman" panose="02020603050405020304" charset="0"/>
                        </a:rPr>
                        <a:t>Magic stories</a:t>
                      </a:r>
                      <a:r>
                        <a:rPr lang="en-US" altLang="zh-CN" sz="2400" b="0">
                          <a:noFill/>
                          <a:latin typeface="Times New Roman" panose="02020603050405020304" charset="0"/>
                          <a:ea typeface="宋体" panose="02010600030101010101" pitchFamily="2" charset="-122"/>
                          <a:cs typeface="Times New Roman" panose="02020603050405020304" charset="0"/>
                        </a:rPr>
                        <a:t> like this </a:t>
                      </a:r>
                      <a:r>
                        <a:rPr lang="en-US" altLang="zh-CN" sz="2400" b="0" u="sng">
                          <a:noFill/>
                          <a:latin typeface="Times New Roman" panose="02020603050405020304" charset="0"/>
                          <a:ea typeface="宋体" panose="02010600030101010101" pitchFamily="2" charset="-122"/>
                          <a:cs typeface="Times New Roman" panose="02020603050405020304" charset="0"/>
                        </a:rPr>
                        <a:t>hidden in ev</a:t>
                      </a:r>
                      <a:endParaRPr lang="en-US" altLang="zh-CN" sz="2400" b="0" u="sng">
                        <a:noFill/>
                        <a:latin typeface="Times New Roman" panose="02020603050405020304" charset="0"/>
                        <a:ea typeface="宋体" panose="02010600030101010101" pitchFamily="2" charset="-122"/>
                        <a:cs typeface="Times New Roman" panose="02020603050405020304" charset="0"/>
                      </a:endParaRPr>
                    </a:p>
                    <a:p>
                      <a:pPr indent="0">
                        <a:buNone/>
                      </a:pPr>
                      <a:r>
                        <a:rPr lang="en-US" altLang="zh-CN" sz="2000" b="0" u="sng">
                          <a:noFill/>
                          <a:latin typeface="Times New Roman" panose="02020603050405020304" charset="0"/>
                          <a:ea typeface="宋体" panose="02010600030101010101" pitchFamily="2" charset="-122"/>
                          <a:cs typeface="Times New Roman" panose="02020603050405020304" charset="0"/>
                        </a:rPr>
                        <a:t> </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r>
                        <a:rPr lang="en-US" altLang="en-US" sz="2000" b="0">
                          <a:solidFill>
                            <a:srgbClr val="0070C0"/>
                          </a:solidFill>
                          <a:latin typeface="Times New Roman" panose="02020603050405020304" charset="0"/>
                          <a:ea typeface="宋体" panose="02010600030101010101" pitchFamily="2" charset="-122"/>
                          <a:cs typeface="Times New Roman" panose="02020603050405020304" charset="0"/>
                        </a:rPr>
                        <a:t>①Sally</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作为女主持人的情节设计是神来之笔，解开原文</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“promised to handle everything”</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和</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“I have it all worked out. It's going to be fine.”</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的伏笔；</a:t>
                      </a:r>
                      <a:r>
                        <a:rPr lang="en-US" altLang="en-US" sz="2000">
                          <a:solidFill>
                            <a:srgbClr val="0070C0"/>
                          </a:solidFill>
                          <a:latin typeface="Times New Roman" panose="02020603050405020304" charset="0"/>
                          <a:ea typeface="宋体" panose="02010600030101010101" pitchFamily="2" charset="-122"/>
                          <a:cs typeface="Times New Roman" panose="02020603050405020304" charset="0"/>
                          <a:sym typeface="+mn-ea"/>
                        </a:rPr>
                        <a:t>②</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话题为中心的语义链的扩展，确保整个故事情节发展的一致性、延续性和逻辑性</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r>
                        <a:rPr lang="zh-CN" altLang="en-US" sz="2000" b="0">
                          <a:latin typeface="Times New Roman" panose="02020603050405020304" charset="0"/>
                          <a:ea typeface="宋体" panose="02010600030101010101" pitchFamily="2" charset="-122"/>
                          <a:cs typeface="Times New Roman" panose="02020603050405020304" charset="0"/>
                        </a:rPr>
                        <a:t>女主持人，竟然是我的铁杆</a:t>
                      </a:r>
                      <a:r>
                        <a:rPr lang="en-US" altLang="zh-CN" sz="2000" b="0">
                          <a:latin typeface="Times New Roman" panose="02020603050405020304" charset="0"/>
                          <a:ea typeface="宋体" panose="02010600030101010101" pitchFamily="2" charset="-122"/>
                          <a:cs typeface="Times New Roman" panose="02020603050405020304" charset="0"/>
                        </a:rPr>
                        <a:t>——</a:t>
                      </a:r>
                      <a:r>
                        <a:rPr lang="zh-CN" altLang="en-US" sz="2000" b="0">
                          <a:latin typeface="Times New Roman" panose="02020603050405020304" charset="0"/>
                          <a:ea typeface="宋体" panose="02010600030101010101" pitchFamily="2" charset="-122"/>
                          <a:cs typeface="Times New Roman" panose="02020603050405020304" charset="0"/>
                        </a:rPr>
                        <a:t>萨莉，她迅速向我走来，脸上洋溢着灿烂的笑容，自豪地说道：</a:t>
                      </a:r>
                      <a:r>
                        <a:rPr lang="en-US" altLang="zh-CN" sz="2000" b="0">
                          <a:latin typeface="Times New Roman" panose="02020603050405020304" charset="0"/>
                          <a:ea typeface="宋体" panose="02010600030101010101" pitchFamily="2" charset="-122"/>
                          <a:cs typeface="Times New Roman" panose="02020603050405020304" charset="0"/>
                        </a:rPr>
                        <a:t>“</a:t>
                      </a:r>
                      <a:r>
                        <a:rPr lang="zh-CN" altLang="en-US" sz="2000" b="0">
                          <a:latin typeface="Times New Roman" panose="02020603050405020304" charset="0"/>
                          <a:ea typeface="宋体" panose="02010600030101010101" pitchFamily="2" charset="-122"/>
                          <a:cs typeface="Times New Roman" panose="02020603050405020304" charset="0"/>
                        </a:rPr>
                        <a:t>女士们，先生们。这位年轻女士克服了无数的困难才来到这里。</a:t>
                      </a:r>
                      <a:r>
                        <a:rPr lang="en-US" altLang="zh-CN" sz="2000" b="0">
                          <a:latin typeface="Times New Roman" panose="02020603050405020304" charset="0"/>
                          <a:ea typeface="宋体" panose="02010600030101010101" pitchFamily="2" charset="-122"/>
                          <a:cs typeface="Times New Roman" panose="02020603050405020304" charset="0"/>
                        </a:rPr>
                        <a:t>”</a:t>
                      </a:r>
                      <a:r>
                        <a:rPr lang="zh-CN" altLang="en-US" sz="2000" b="0">
                          <a:latin typeface="Times New Roman" panose="02020603050405020304" charset="0"/>
                          <a:ea typeface="宋体" panose="02010600030101010101" pitchFamily="2" charset="-122"/>
                          <a:cs typeface="Times New Roman" panose="02020603050405020304" charset="0"/>
                        </a:rPr>
                        <a:t>她一边说着，一边体贴地靠近我，伸出一只胳膊让我稳住身体。然后，我们缓缓而坚定地走向舞台中央。</a:t>
                      </a:r>
                      <a:r>
                        <a:rPr lang="en-US" altLang="zh-CN" sz="2000" b="0">
                          <a:latin typeface="Times New Roman" panose="02020603050405020304" charset="0"/>
                          <a:ea typeface="宋体" panose="02010600030101010101" pitchFamily="2" charset="-122"/>
                          <a:cs typeface="Times New Roman" panose="02020603050405020304" charset="0"/>
                        </a:rPr>
                        <a:t> </a:t>
                      </a:r>
                      <a:endParaRPr lang="en-US" altLang="zh-CN" sz="2000" b="0">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r>
            </a:tbl>
          </a:graphicData>
        </a:graphic>
      </p:graphicFrame>
      <p:sp>
        <p:nvSpPr>
          <p:cNvPr id="14" name="文本框 13"/>
          <p:cNvSpPr txBox="1"/>
          <p:nvPr/>
        </p:nvSpPr>
        <p:spPr>
          <a:xfrm>
            <a:off x="4592320" y="1386205"/>
            <a:ext cx="7520940" cy="2676525"/>
          </a:xfrm>
          <a:prstGeom prst="rect">
            <a:avLst/>
          </a:prstGeom>
          <a:noFill/>
        </p:spPr>
        <p:txBody>
          <a:bodyPr wrap="square" rtlCol="0" anchor="t">
            <a:spAutoFit/>
          </a:bodyPr>
          <a:p>
            <a:r>
              <a:rPr lang="en-US" altLang="zh-CN" sz="2400">
                <a:latin typeface="Times New Roman" panose="02020603050405020304" charset="0"/>
                <a:ea typeface="宋体" panose="02010600030101010101" pitchFamily="2" charset="-122"/>
                <a:cs typeface="Times New Roman" panose="02020603050405020304" charset="0"/>
                <a:sym typeface="+mn-ea"/>
              </a:rPr>
              <a:t>The hostess, who turned out to be </a:t>
            </a:r>
            <a:r>
              <a:rPr lang="en-US" altLang="zh-CN" sz="2400" u="sng">
                <a:solidFill>
                  <a:srgbClr val="C00000"/>
                </a:solidFill>
                <a:latin typeface="Times New Roman" panose="02020603050405020304" charset="0"/>
                <a:ea typeface="宋体" panose="02010600030101010101" pitchFamily="2" charset="-122"/>
                <a:cs typeface="Times New Roman" panose="02020603050405020304" charset="0"/>
                <a:sym typeface="+mn-ea"/>
              </a:rPr>
              <a:t>my die-hard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supporter</a:t>
            </a:r>
            <a:r>
              <a:rPr lang="en-US" altLang="zh-CN" sz="2400">
                <a:latin typeface="Times New Roman" panose="02020603050405020304" charset="0"/>
                <a:ea typeface="宋体" panose="02010600030101010101" pitchFamily="2" charset="-122"/>
                <a:cs typeface="Times New Roman" panose="02020603050405020304" charset="0"/>
                <a:sym typeface="+mn-ea"/>
              </a:rPr>
              <a:t>—Sally, swiftly stepped forward to me with a radiant smile and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boasted proudly</a:t>
            </a:r>
            <a:r>
              <a:rPr lang="en-US" altLang="zh-CN" sz="2400">
                <a:latin typeface="Times New Roman" panose="02020603050405020304" charset="0"/>
                <a:ea typeface="宋体" panose="02010600030101010101" pitchFamily="2" charset="-122"/>
                <a:cs typeface="Times New Roman" panose="02020603050405020304" charset="0"/>
                <a:sym typeface="+mn-ea"/>
              </a:rPr>
              <a:t>, “Ladies and gentlemen. This young lady has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overcome countless challenges</a:t>
            </a:r>
            <a:r>
              <a:rPr lang="en-US" altLang="zh-CN" sz="2400">
                <a:latin typeface="Times New Roman" panose="02020603050405020304" charset="0"/>
                <a:ea typeface="宋体" panose="02010600030101010101" pitchFamily="2" charset="-122"/>
                <a:cs typeface="Times New Roman" panose="02020603050405020304" charset="0"/>
                <a:sym typeface="+mn-ea"/>
              </a:rPr>
              <a:t> to be here.” While speaking, she considerately moved closer to me, offering an arm for me to steady myself on.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Slowly and surely, we edged on the center of stage</a:t>
            </a:r>
            <a:r>
              <a:rPr lang="en-US" altLang="zh-CN" sz="2400">
                <a:latin typeface="Times New Roman" panose="02020603050405020304" charset="0"/>
                <a:ea typeface="宋体" panose="02010600030101010101" pitchFamily="2" charset="-122"/>
                <a:cs typeface="Times New Roman" panose="02020603050405020304" charset="0"/>
                <a:sym typeface="+mn-ea"/>
              </a:rPr>
              <a:t>.  </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pic>
        <p:nvPicPr>
          <p:cNvPr id="6" name="图片 5"/>
          <p:cNvPicPr>
            <a:picLocks noChangeAspect="1"/>
          </p:cNvPicPr>
          <p:nvPr/>
        </p:nvPicPr>
        <p:blipFill>
          <a:blip r:embed="rId84"/>
          <a:stretch>
            <a:fillRect/>
          </a:stretch>
        </p:blipFill>
        <p:spPr>
          <a:xfrm>
            <a:off x="187960" y="3702050"/>
            <a:ext cx="4352290" cy="2819400"/>
          </a:xfrm>
          <a:prstGeom prst="rect">
            <a:avLst/>
          </a:prstGeom>
        </p:spPr>
      </p:pic>
      <p:pic>
        <p:nvPicPr>
          <p:cNvPr id="5124" name="图片 6" descr="logo横版 png"/>
          <p:cNvPicPr>
            <a:picLocks noChangeAspect="1"/>
          </p:cNvPicPr>
          <p:nvPr/>
        </p:nvPicPr>
        <p:blipFill>
          <a:blip r:embed="rId85"/>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p:nvPr>
            <p:custDataLst>
              <p:tags r:id="rId1"/>
            </p:custDataLst>
          </p:nvPr>
        </p:nvGraphicFramePr>
        <p:xfrm>
          <a:off x="127000" y="795020"/>
          <a:ext cx="11972925" cy="4629150"/>
        </p:xfrm>
        <a:graphic>
          <a:graphicData uri="http://schemas.openxmlformats.org/drawingml/2006/table">
            <a:tbl>
              <a:tblPr firstRow="1" bandRow="1">
                <a:tableStyleId>{5940675A-B579-460E-94D1-54222C63F5DA}</a:tableStyleId>
              </a:tblPr>
              <a:tblGrid>
                <a:gridCol w="2014855"/>
                <a:gridCol w="3329940"/>
                <a:gridCol w="6628130"/>
              </a:tblGrid>
              <a:tr h="530225">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4098925">
                <a:tc>
                  <a:txBody>
                    <a:bodyPr/>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r>
                        <a:rPr lang="en-US" sz="2400">
                          <a:latin typeface="黑体" panose="02010609060101010101" charset="-122"/>
                          <a:ea typeface="黑体" panose="02010609060101010101" charset="-122"/>
                          <a:cs typeface="黑体" panose="02010609060101010101" charset="-122"/>
                          <a:sym typeface="+mn-ea"/>
                        </a:rPr>
                        <a:t> </a:t>
                      </a:r>
                      <a:r>
                        <a:rPr lang="zh-CN" altLang="en-US" sz="2400">
                          <a:latin typeface="黑体" panose="02010609060101010101" charset="-122"/>
                          <a:ea typeface="黑体" panose="02010609060101010101" charset="-122"/>
                          <a:cs typeface="黑体" panose="02010609060101010101" charset="-122"/>
                          <a:sym typeface="+mn-ea"/>
                        </a:rPr>
                        <a:t>主题</a:t>
                      </a:r>
                      <a:r>
                        <a:rPr lang="en-US" sz="2400">
                          <a:latin typeface="黑体" panose="02010609060101010101" charset="-122"/>
                          <a:ea typeface="黑体" panose="02010609060101010101" charset="-122"/>
                          <a:cs typeface="黑体" panose="02010609060101010101" charset="-122"/>
                          <a:sym typeface="+mn-ea"/>
                        </a:rPr>
                        <a:t>升华</a:t>
                      </a:r>
                      <a:r>
                        <a:rPr lang="en-US" sz="2400">
                          <a:solidFill>
                            <a:srgbClr val="C00000"/>
                          </a:solidFill>
                          <a:latin typeface="黑体" panose="02010609060101010101" charset="-122"/>
                          <a:ea typeface="黑体" panose="02010609060101010101" charset="-122"/>
                          <a:cs typeface="黑体" panose="02010609060101010101" charset="-122"/>
                          <a:sym typeface="+mn-ea"/>
                        </a:rPr>
                        <a:t>↑</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altLang="en-US" sz="2000">
                          <a:latin typeface="Times New Roman" panose="02020603050405020304" charset="0"/>
                          <a:ea typeface="宋体" panose="02010600030101010101" pitchFamily="2" charset="-122"/>
                          <a:cs typeface="Times New Roman" panose="02020603050405020304" charset="0"/>
                          <a:sym typeface="+mn-ea"/>
                        </a:rPr>
                        <a:t>①</a:t>
                      </a:r>
                      <a:r>
                        <a:rPr lang="en-US" altLang="zh-CN" sz="2000">
                          <a:latin typeface="Times New Roman" panose="02020603050405020304" charset="0"/>
                          <a:ea typeface="宋体" panose="02010600030101010101" pitchFamily="2" charset="-122"/>
                          <a:cs typeface="Times New Roman" panose="02020603050405020304" charset="0"/>
                          <a:sym typeface="+mn-ea"/>
                        </a:rPr>
                        <a:t>diploma;</a:t>
                      </a:r>
                      <a:endParaRPr lang="zh-CN" altLang="en-US" sz="200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a:latin typeface="Times New Roman" panose="02020603050405020304" charset="0"/>
                          <a:ea typeface="宋体" panose="02010600030101010101" pitchFamily="2" charset="-122"/>
                          <a:cs typeface="Times New Roman" panose="02020603050405020304" charset="0"/>
                          <a:sym typeface="+mn-ea"/>
                        </a:rPr>
                        <a:t>②m</a:t>
                      </a:r>
                      <a:r>
                        <a:rPr lang="en-US" altLang="zh-CN" sz="2000">
                          <a:latin typeface="Times New Roman" panose="02020603050405020304" charset="0"/>
                          <a:ea typeface="宋体" panose="02010600030101010101" pitchFamily="2" charset="-122"/>
                          <a:cs typeface="Times New Roman" panose="02020603050405020304" charset="0"/>
                          <a:sym typeface="+mn-ea"/>
                        </a:rPr>
                        <a:t>y graduation day</a:t>
                      </a:r>
                      <a:endParaRPr lang="en-US" altLang="zh-CN" sz="200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a:latin typeface="Times New Roman" panose="02020603050405020304" charset="0"/>
                          <a:ea typeface="宋体" panose="02010600030101010101" pitchFamily="2" charset="-122"/>
                          <a:cs typeface="Times New Roman" panose="02020603050405020304" charset="0"/>
                          <a:sym typeface="+mn-ea"/>
                        </a:rPr>
                        <a:t>③</a:t>
                      </a:r>
                      <a:r>
                        <a:rPr lang="en-US" altLang="zh-CN" sz="2000">
                          <a:latin typeface="Times New Roman" panose="02020603050405020304" charset="0"/>
                          <a:ea typeface="宋体" panose="02010600030101010101" pitchFamily="2" charset="-122"/>
                          <a:cs typeface="Times New Roman" panose="02020603050405020304" charset="0"/>
                          <a:sym typeface="+mn-ea"/>
                        </a:rPr>
                        <a:t>like </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impossible obstacles</a:t>
                      </a:r>
                      <a:r>
                        <a:rPr lang="en-US" altLang="zh-CN" sz="2000">
                          <a:latin typeface="Times New Roman" panose="02020603050405020304" charset="0"/>
                          <a:ea typeface="宋体" panose="02010600030101010101" pitchFamily="2" charset="-122"/>
                          <a:cs typeface="Times New Roman" panose="02020603050405020304" charset="0"/>
                          <a:sym typeface="+mn-ea"/>
                        </a:rPr>
                        <a:t>; </a:t>
                      </a:r>
                      <a:endParaRPr lang="en-US" altLang="zh-CN" sz="200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a:latin typeface="Times New Roman" panose="02020603050405020304" charset="0"/>
                          <a:ea typeface="宋体" panose="02010600030101010101" pitchFamily="2" charset="-122"/>
                          <a:cs typeface="Times New Roman" panose="02020603050405020304" charset="0"/>
                          <a:sym typeface="+mn-ea"/>
                        </a:rPr>
                        <a:t>④</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determined support</a:t>
                      </a:r>
                      <a:r>
                        <a:rPr lang="en-US" altLang="zh-CN" sz="2000">
                          <a:latin typeface="Times New Roman" panose="02020603050405020304" charset="0"/>
                          <a:ea typeface="宋体" panose="02010600030101010101" pitchFamily="2" charset="-122"/>
                          <a:cs typeface="Times New Roman" panose="02020603050405020304" charset="0"/>
                          <a:sym typeface="+mn-ea"/>
                        </a:rPr>
                        <a:t>;</a:t>
                      </a:r>
                      <a:endParaRPr lang="en-US" altLang="zh-CN" sz="200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a:latin typeface="Times New Roman" panose="02020603050405020304" charset="0"/>
                          <a:ea typeface="宋体" panose="02010600030101010101" pitchFamily="2" charset="-122"/>
                          <a:cs typeface="Times New Roman" panose="02020603050405020304" charset="0"/>
                          <a:sym typeface="+mn-ea"/>
                        </a:rPr>
                        <a:t>⑤</a:t>
                      </a:r>
                      <a:r>
                        <a:rPr lang="en-US" altLang="zh-CN" sz="2000">
                          <a:latin typeface="Times New Roman" panose="02020603050405020304" charset="0"/>
                          <a:ea typeface="宋体" panose="02010600030101010101" pitchFamily="2" charset="-122"/>
                          <a:cs typeface="Times New Roman" panose="02020603050405020304" charset="0"/>
                          <a:sym typeface="+mn-ea"/>
                        </a:rPr>
                        <a:t>negotiate</a:t>
                      </a:r>
                      <a:r>
                        <a:rPr lang="zh-CN" altLang="en-US" sz="2000" b="1" baseline="-25000">
                          <a:latin typeface="Times New Roman" panose="02020603050405020304" charset="0"/>
                          <a:ea typeface="宋体" panose="02010600030101010101" pitchFamily="2" charset="-122"/>
                          <a:cs typeface="Times New Roman" panose="02020603050405020304" charset="0"/>
                          <a:sym typeface="+mn-ea"/>
                        </a:rPr>
                        <a:t>成功越过；解决（难题）</a:t>
                      </a:r>
                      <a:r>
                        <a:rPr lang="en-US" altLang="zh-CN" sz="2000" b="1" baseline="-25000">
                          <a:latin typeface="Times New Roman" panose="02020603050405020304" charset="0"/>
                          <a:ea typeface="宋体" panose="02010600030101010101" pitchFamily="2" charset="-122"/>
                          <a:cs typeface="Times New Roman" panose="02020603050405020304" charset="0"/>
                          <a:sym typeface="+mn-ea"/>
                        </a:rPr>
                        <a:t>;</a:t>
                      </a:r>
                      <a:endParaRPr lang="en-US" altLang="zh-CN" sz="2000" b="1" baseline="-2500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a:latin typeface="Times New Roman" panose="02020603050405020304" charset="0"/>
                          <a:ea typeface="宋体" panose="02010600030101010101" pitchFamily="2" charset="-122"/>
                          <a:cs typeface="Times New Roman" panose="02020603050405020304" charset="0"/>
                          <a:sym typeface="+mn-ea"/>
                        </a:rPr>
                        <a:t>⑥</a:t>
                      </a:r>
                      <a:r>
                        <a:rPr lang="en-US" altLang="zh-CN" sz="2000">
                          <a:latin typeface="Times New Roman" panose="02020603050405020304" charset="0"/>
                          <a:ea typeface="宋体" panose="02010600030101010101" pitchFamily="2" charset="-122"/>
                          <a:cs typeface="Times New Roman" panose="02020603050405020304" charset="0"/>
                          <a:sym typeface="+mn-ea"/>
                        </a:rPr>
                        <a:t>stairs;</a:t>
                      </a:r>
                      <a:endParaRPr lang="en-US" altLang="zh-CN" sz="200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a:latin typeface="Times New Roman" panose="02020603050405020304" charset="0"/>
                          <a:ea typeface="宋体" panose="02010600030101010101" pitchFamily="2" charset="-122"/>
                          <a:cs typeface="Times New Roman" panose="02020603050405020304" charset="0"/>
                          <a:sym typeface="+mn-ea"/>
                        </a:rPr>
                        <a:t>⑦</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rPr>
                        <a:t>auditorium</a:t>
                      </a:r>
                      <a:endPar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solidFill>
                            <a:schemeClr val="tx1"/>
                          </a:solidFill>
                          <a:latin typeface="Times New Roman" panose="02020603050405020304" charset="0"/>
                          <a:ea typeface="宋体" panose="02010600030101010101" pitchFamily="2" charset="-122"/>
                          <a:cs typeface="Times New Roman" panose="02020603050405020304" charset="0"/>
                          <a:sym typeface="+mn-ea"/>
                        </a:rPr>
                        <a:t>⑧</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rPr>
                        <a:t>a damp December afternoon;</a:t>
                      </a:r>
                      <a:endPar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solidFill>
                            <a:schemeClr val="tx1"/>
                          </a:solidFill>
                          <a:latin typeface="Times New Roman" panose="02020603050405020304" charset="0"/>
                          <a:ea typeface="宋体" panose="02010600030101010101" pitchFamily="2" charset="-122"/>
                          <a:cs typeface="Times New Roman" panose="02020603050405020304" charset="0"/>
                          <a:sym typeface="+mn-ea"/>
                        </a:rPr>
                        <a:t>⑨</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rPr>
                        <a:t>prepared for;</a:t>
                      </a:r>
                      <a:endPar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solidFill>
                            <a:schemeClr val="tx1"/>
                          </a:solidFill>
                          <a:latin typeface="Times New Roman" panose="02020603050405020304" charset="0"/>
                          <a:ea typeface="宋体" panose="02010600030101010101" pitchFamily="2" charset="-122"/>
                          <a:cs typeface="Times New Roman" panose="02020603050405020304" charset="0"/>
                          <a:sym typeface="+mn-ea"/>
                        </a:rPr>
                        <a:t>⑩</a:t>
                      </a:r>
                      <a:r>
                        <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rPr>
                        <a:t> challenges ahead</a:t>
                      </a:r>
                      <a:endParaRPr lang="en-US" altLang="zh-CN" sz="2000" b="0">
                        <a:solidFill>
                          <a:schemeClr val="tx1"/>
                        </a:solidFill>
                        <a:latin typeface="Times New Roman" panose="02020603050405020304" charset="0"/>
                        <a:ea typeface="宋体" panose="02010600030101010101" pitchFamily="2" charset="-122"/>
                        <a:cs typeface="Times New Roman" panose="02020603050405020304" charset="0"/>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400" b="0">
                          <a:noFill/>
                          <a:latin typeface="Times New Roman" panose="02020603050405020304" charset="0"/>
                          <a:ea typeface="宋体" panose="02010600030101010101" pitchFamily="2" charset="-122"/>
                          <a:cs typeface="Times New Roman" panose="02020603050405020304" charset="0"/>
                        </a:rPr>
                        <a:t>Just like </a:t>
                      </a:r>
                      <a:r>
                        <a:rPr lang="en-US" altLang="zh-CN" sz="2400" b="0" u="sng">
                          <a:noFill/>
                          <a:latin typeface="Times New Roman" panose="02020603050405020304" charset="0"/>
                          <a:ea typeface="宋体" panose="02010600030101010101" pitchFamily="2" charset="-122"/>
                          <a:cs typeface="Times New Roman" panose="02020603050405020304" charset="0"/>
                        </a:rPr>
                        <a:t>ancient warrior</a:t>
                      </a:r>
                      <a:r>
                        <a:rPr lang="en-US" altLang="zh-CN" sz="2400" b="0">
                          <a:noFill/>
                          <a:latin typeface="Times New Roman" panose="02020603050405020304" charset="0"/>
                          <a:ea typeface="宋体" panose="02010600030101010101" pitchFamily="2" charset="-122"/>
                          <a:cs typeface="Times New Roman" panose="02020603050405020304" charset="0"/>
                        </a:rPr>
                        <a:t>, a </a:t>
                      </a:r>
                      <a:r>
                        <a:rPr lang="en-US" altLang="zh-CN" sz="2400" b="0" u="sng">
                          <a:noFill/>
                          <a:latin typeface="Times New Roman" panose="02020603050405020304" charset="0"/>
                          <a:ea typeface="宋体" panose="02010600030101010101" pitchFamily="2" charset="-122"/>
                          <a:cs typeface="Times New Roman" panose="02020603050405020304" charset="0"/>
                        </a:rPr>
                        <a:t>Chinese</a:t>
                      </a:r>
                      <a:r>
                        <a:rPr lang="en-US" altLang="zh-CN" sz="2400" b="0">
                          <a:noFill/>
                          <a:latin typeface="Times New Roman" panose="02020603050405020304" charset="0"/>
                          <a:ea typeface="宋体" panose="02010600030101010101" pitchFamily="2" charset="-122"/>
                          <a:cs typeface="Times New Roman" panose="02020603050405020304" charset="0"/>
                        </a:rPr>
                        <a:t> stranger's kindness turned a terrifying episode into </a:t>
                      </a:r>
                      <a:r>
                        <a:rPr lang="en-US" altLang="zh-CN" sz="2400" b="0" u="sng">
                          <a:noFill/>
                          <a:latin typeface="Times New Roman" panose="02020603050405020304" charset="0"/>
                          <a:ea typeface="宋体" panose="02010600030101010101" pitchFamily="2" charset="-122"/>
                          <a:cs typeface="Times New Roman" panose="02020603050405020304" charset="0"/>
                        </a:rPr>
                        <a:t>a fairy tale</a:t>
                      </a:r>
                      <a:r>
                        <a:rPr lang="en-US" altLang="zh-CN" sz="2400" b="0">
                          <a:noFill/>
                          <a:latin typeface="Times New Roman" panose="02020603050405020304" charset="0"/>
                          <a:ea typeface="宋体" panose="02010600030101010101" pitchFamily="2" charset="-122"/>
                          <a:cs typeface="Times New Roman" panose="02020603050405020304" charset="0"/>
                        </a:rPr>
                        <a:t> that, along with </a:t>
                      </a:r>
                      <a:r>
                        <a:rPr lang="en-US" altLang="zh-CN" sz="2400" b="0" u="sng">
                          <a:noFill/>
                          <a:latin typeface="Times New Roman" panose="02020603050405020304" charset="0"/>
                          <a:ea typeface="宋体" panose="02010600030101010101" pitchFamily="2" charset="-122"/>
                          <a:cs typeface="Times New Roman" panose="02020603050405020304" charset="0"/>
                        </a:rPr>
                        <a:t>the Forbidden City's magnificence</a:t>
                      </a:r>
                      <a:r>
                        <a:rPr lang="en-US" altLang="zh-CN" sz="2400" b="0">
                          <a:noFill/>
                          <a:latin typeface="Times New Roman" panose="02020603050405020304" charset="0"/>
                          <a:ea typeface="宋体" panose="02010600030101010101" pitchFamily="2" charset="-122"/>
                          <a:cs typeface="Times New Roman" panose="02020603050405020304" charset="0"/>
                        </a:rPr>
                        <a:t>, would stay with me forever.</a:t>
                      </a:r>
                      <a:endParaRPr lang="en-US" altLang="zh-CN" sz="2400" b="0">
                        <a:noFill/>
                        <a:latin typeface="Times New Roman" panose="02020603050405020304" charset="0"/>
                        <a:ea typeface="宋体" panose="02010600030101010101" pitchFamily="2" charset="-122"/>
                        <a:cs typeface="Times New Roman" panose="02020603050405020304" charset="0"/>
                      </a:endParaRPr>
                    </a:p>
                    <a:p>
                      <a:pPr indent="0">
                        <a:buNone/>
                      </a:pPr>
                      <a:endParaRPr lang="en-US" altLang="zh-CN" sz="2400" b="0">
                        <a:latin typeface="Times New Roman" panose="02020603050405020304" charset="0"/>
                        <a:ea typeface="宋体" panose="02010600030101010101" pitchFamily="2" charset="-122"/>
                        <a:cs typeface="Times New Roman" panose="02020603050405020304" charset="0"/>
                      </a:endParaRPr>
                    </a:p>
                    <a:p>
                      <a:pPr indent="0">
                        <a:buNone/>
                      </a:pPr>
                      <a:endParaRPr lang="en-US" altLang="zh-CN" sz="2400" b="0">
                        <a:latin typeface="Times New Roman" panose="02020603050405020304" charset="0"/>
                        <a:ea typeface="宋体" panose="02010600030101010101" pitchFamily="2" charset="-122"/>
                        <a:cs typeface="Times New Roman" panose="02020603050405020304" charset="0"/>
                      </a:endParaRPr>
                    </a:p>
                    <a:p>
                      <a:pPr indent="0">
                        <a:buNone/>
                      </a:pPr>
                      <a:r>
                        <a:rPr lang="en-US" altLang="zh-CN" sz="2400" b="0">
                          <a:latin typeface="Times New Roman" panose="02020603050405020304" charset="0"/>
                          <a:ea typeface="宋体" panose="02010600030101010101" pitchFamily="2" charset="-122"/>
                          <a:cs typeface="Times New Roman" panose="02020603050405020304" charset="0"/>
                        </a:rPr>
                        <a:t>  </a:t>
                      </a:r>
                      <a:endParaRPr lang="en-US" altLang="zh-CN" sz="2400" b="0">
                        <a:latin typeface="Times New Roman" panose="02020603050405020304" charset="0"/>
                        <a:ea typeface="宋体" panose="02010600030101010101" pitchFamily="2" charset="-122"/>
                        <a:cs typeface="Times New Roman" panose="02020603050405020304" charset="0"/>
                      </a:endParaRPr>
                    </a:p>
                    <a:p>
                      <a:pPr indent="0">
                        <a:buNone/>
                      </a:pPr>
                      <a:r>
                        <a:rPr lang="en-US" altLang="zh-CN" sz="2400" b="0">
                          <a:latin typeface="Times New Roman" panose="02020603050405020304" charset="0"/>
                          <a:ea typeface="宋体" panose="02010600030101010101" pitchFamily="2" charset="-122"/>
                          <a:cs typeface="Times New Roman" panose="02020603050405020304" charset="0"/>
                        </a:rPr>
                        <a:t>     </a:t>
                      </a:r>
                      <a:r>
                        <a:rPr lang="zh-CN" altLang="en-US" sz="2000" b="0">
                          <a:latin typeface="Times New Roman" panose="02020603050405020304" charset="0"/>
                          <a:ea typeface="宋体" panose="02010600030101010101" pitchFamily="2" charset="-122"/>
                          <a:cs typeface="Times New Roman" panose="02020603050405020304" charset="0"/>
                        </a:rPr>
                        <a:t>我低头看了看文凭，上面的金印闪闪发光。我的毕业日不仅仅是拿到一张纸，而是向自己证明，即使事情看起来像不可能的障碍，在关心我的人的坚定支持下，我也能跨过任何一段台阶。当我们走出礼堂时，十二月的潮湿空气让人感到新鲜，而不是寒冷。我已经准备好迎接任何挑战。</a:t>
                      </a:r>
                      <a:r>
                        <a:rPr lang="en-US" altLang="zh-CN" sz="2000" b="0">
                          <a:latin typeface="Times New Roman" panose="02020603050405020304" charset="0"/>
                          <a:ea typeface="宋体" panose="02010600030101010101" pitchFamily="2" charset="-122"/>
                          <a:cs typeface="Times New Roman" panose="02020603050405020304" charset="0"/>
                        </a:rPr>
                        <a:t> </a:t>
                      </a:r>
                      <a:endParaRPr lang="en-US" altLang="zh-CN" sz="2000" b="0">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000">
                        <a:solidFill>
                          <a:srgbClr val="0070C0"/>
                        </a:solidFill>
                        <a:latin typeface="Times New Roman" panose="02020603050405020304" charset="0"/>
                        <a:ea typeface="宋体" panose="02010600030101010101" pitchFamily="2" charset="-122"/>
                        <a:cs typeface="Times New Roman" panose="02020603050405020304" charset="0"/>
                        <a:sym typeface="+mn-ea"/>
                      </a:endParaRPr>
                    </a:p>
                    <a:p>
                      <a:pPr indent="0">
                        <a:buNone/>
                      </a:pPr>
                      <a:r>
                        <a:rPr lang="zh-CN" altLang="en-US" sz="1800">
                          <a:solidFill>
                            <a:srgbClr val="0070C0"/>
                          </a:solidFill>
                          <a:latin typeface="Times New Roman" panose="02020603050405020304" charset="0"/>
                          <a:ea typeface="宋体" panose="02010600030101010101" pitchFamily="2" charset="-122"/>
                          <a:cs typeface="Times New Roman" panose="02020603050405020304" charset="0"/>
                          <a:sym typeface="+mn-ea"/>
                        </a:rPr>
                        <a:t>（</a:t>
                      </a:r>
                      <a:r>
                        <a:rPr lang="en-US" altLang="zh-CN" sz="1800">
                          <a:solidFill>
                            <a:srgbClr val="0070C0"/>
                          </a:solidFill>
                          <a:latin typeface="Times New Roman" panose="02020603050405020304" charset="0"/>
                          <a:ea typeface="宋体" panose="02010600030101010101" pitchFamily="2" charset="-122"/>
                          <a:cs typeface="Times New Roman" panose="02020603050405020304" charset="0"/>
                          <a:sym typeface="+mn-ea"/>
                        </a:rPr>
                        <a:t>*</a:t>
                      </a:r>
                      <a:r>
                        <a:rPr lang="zh-CN" altLang="en-US" sz="1800">
                          <a:solidFill>
                            <a:srgbClr val="0070C0"/>
                          </a:solidFill>
                          <a:latin typeface="Times New Roman" panose="02020603050405020304" charset="0"/>
                          <a:ea typeface="宋体" panose="02010600030101010101" pitchFamily="2" charset="-122"/>
                          <a:cs typeface="Times New Roman" panose="02020603050405020304" charset="0"/>
                          <a:sym typeface="+mn-ea"/>
                        </a:rPr>
                        <a:t>在读后续写中，抓牢核心关键词存在复现关系，紧扣主题，不出现偏题现象。再可结合原文语境积极模仿与创造，催化词汇新颖性，实现主题自然升华）</a:t>
                      </a:r>
                      <a:endParaRPr lang="zh-CN" altLang="en-US" sz="1800" b="0">
                        <a:solidFill>
                          <a:srgbClr val="0070C0"/>
                        </a:solidFill>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出自【趣你的PPT】(微信:qunideppt)：最优质的PPT资源库"/>
          <p:cNvSpPr txBox="1"/>
          <p:nvPr>
            <p:custDataLst>
              <p:tags r:id="rId2"/>
            </p:custDataLst>
          </p:nvPr>
        </p:nvSpPr>
        <p:spPr>
          <a:xfrm>
            <a:off x="1979295" y="12001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3"/>
          <a:stretch>
            <a:fillRect/>
          </a:stretch>
        </p:blipFill>
        <p:spPr>
          <a:xfrm>
            <a:off x="132080" y="-210820"/>
            <a:ext cx="1267460" cy="1043940"/>
          </a:xfrm>
          <a:prstGeom prst="rect">
            <a:avLst/>
          </a:prstGeom>
        </p:spPr>
      </p:pic>
      <p:pic>
        <p:nvPicPr>
          <p:cNvPr id="15" name="图片 14"/>
          <p:cNvPicPr/>
          <p:nvPr/>
        </p:nvPicPr>
        <p:blipFill>
          <a:blip r:embed="rId4"/>
          <a:stretch>
            <a:fillRect/>
          </a:stretch>
        </p:blipFill>
        <p:spPr>
          <a:xfrm>
            <a:off x="240348" y="6670358"/>
            <a:ext cx="542925" cy="200025"/>
          </a:xfrm>
          <a:prstGeom prst="rect">
            <a:avLst/>
          </a:prstGeom>
        </p:spPr>
      </p:pic>
      <p:pic>
        <p:nvPicPr>
          <p:cNvPr id="10" name="图片 9"/>
          <p:cNvPicPr/>
          <p:nvPr/>
        </p:nvPicPr>
        <p:blipFill>
          <a:blip r:embed="rId5"/>
          <a:stretch>
            <a:fillRect/>
          </a:stretch>
        </p:blipFill>
        <p:spPr>
          <a:xfrm>
            <a:off x="10931525" y="84455"/>
            <a:ext cx="1264920" cy="68326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6"/>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7"/>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8"/>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9"/>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10"/>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1"/>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2"/>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3"/>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4"/>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5"/>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6"/>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7"/>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8"/>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9"/>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20"/>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1"/>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2"/>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3"/>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4"/>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5"/>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6"/>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7"/>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8"/>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9"/>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30"/>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1"/>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2"/>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3"/>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4"/>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5"/>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6"/>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7"/>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8"/>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9"/>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40"/>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1"/>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2"/>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3"/>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4"/>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5"/>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6"/>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7"/>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8"/>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9"/>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50"/>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1"/>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2"/>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3"/>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4"/>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5"/>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6"/>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7"/>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8"/>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9"/>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60"/>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1"/>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2"/>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3"/>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4"/>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5"/>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6"/>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7"/>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8"/>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9"/>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70"/>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1"/>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2"/>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3"/>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4"/>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5"/>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6"/>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7"/>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8"/>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9"/>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80"/>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1"/>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2"/>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3"/>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4"/>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14" name="文本框 13"/>
          <p:cNvSpPr txBox="1"/>
          <p:nvPr/>
        </p:nvSpPr>
        <p:spPr>
          <a:xfrm>
            <a:off x="5525135" y="1379855"/>
            <a:ext cx="6659880" cy="2245360"/>
          </a:xfrm>
          <a:prstGeom prst="rect">
            <a:avLst/>
          </a:prstGeom>
          <a:noFill/>
        </p:spPr>
        <p:txBody>
          <a:bodyPr wrap="square" rtlCol="0" anchor="t">
            <a:spAutoFit/>
          </a:bodyPr>
          <a:p>
            <a:pPr indent="0">
              <a:buNone/>
            </a:pPr>
            <a:r>
              <a:rPr lang="en-US" altLang="zh-CN" sz="2000">
                <a:latin typeface="Times New Roman" panose="02020603050405020304" charset="0"/>
                <a:ea typeface="宋体" panose="02010600030101010101" pitchFamily="2" charset="-122"/>
                <a:cs typeface="Times New Roman" panose="02020603050405020304" charset="0"/>
                <a:sym typeface="+mn-ea"/>
              </a:rPr>
              <a:t>I looked down at the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diploma</a:t>
            </a:r>
            <a:r>
              <a:rPr lang="en-US" altLang="zh-CN" sz="2000">
                <a:latin typeface="Times New Roman" panose="02020603050405020304" charset="0"/>
                <a:ea typeface="宋体" panose="02010600030101010101" pitchFamily="2" charset="-122"/>
                <a:cs typeface="Times New Roman" panose="02020603050405020304" charset="0"/>
                <a:sym typeface="+mn-ea"/>
              </a:rPr>
              <a:t>, its gold seal glinting.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My graduation day</a:t>
            </a:r>
            <a:r>
              <a:rPr lang="en-US" altLang="zh-CN" sz="2000">
                <a:latin typeface="Times New Roman" panose="02020603050405020304" charset="0"/>
                <a:ea typeface="宋体" panose="02010600030101010101" pitchFamily="2" charset="-122"/>
                <a:cs typeface="Times New Roman" panose="02020603050405020304" charset="0"/>
                <a:sym typeface="+mn-ea"/>
              </a:rPr>
              <a:t> wasn’t just about getting a piece of paper—it was about proving to myself that even when things feel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like impossible obstacles</a:t>
            </a:r>
            <a:r>
              <a:rPr lang="en-US" altLang="zh-CN" sz="2000">
                <a:latin typeface="Times New Roman" panose="02020603050405020304" charset="0"/>
                <a:ea typeface="宋体" panose="02010600030101010101" pitchFamily="2" charset="-122"/>
                <a:cs typeface="Times New Roman" panose="02020603050405020304" charset="0"/>
                <a:sym typeface="+mn-ea"/>
              </a:rPr>
              <a:t>, with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determined supports</a:t>
            </a:r>
            <a:r>
              <a:rPr lang="en-US" altLang="zh-CN" sz="2000">
                <a:latin typeface="Times New Roman" panose="02020603050405020304" charset="0"/>
                <a:ea typeface="宋体" panose="02010600030101010101" pitchFamily="2" charset="-122"/>
                <a:cs typeface="Times New Roman" panose="02020603050405020304" charset="0"/>
                <a:sym typeface="+mn-ea"/>
              </a:rPr>
              <a:t> from people who care, I can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negotiate</a:t>
            </a:r>
            <a:r>
              <a:rPr lang="en-US" altLang="zh-CN" sz="2000">
                <a:latin typeface="Times New Roman" panose="02020603050405020304" charset="0"/>
                <a:ea typeface="宋体" panose="02010600030101010101" pitchFamily="2" charset="-122"/>
                <a:cs typeface="Times New Roman" panose="02020603050405020304" charset="0"/>
                <a:sym typeface="+mn-ea"/>
              </a:rPr>
              <a:t> any set of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stairs</a:t>
            </a:r>
            <a:r>
              <a:rPr lang="en-US" altLang="zh-CN" sz="2000">
                <a:latin typeface="Times New Roman" panose="02020603050405020304" charset="0"/>
                <a:ea typeface="宋体" panose="02010600030101010101" pitchFamily="2" charset="-122"/>
                <a:cs typeface="Times New Roman" panose="02020603050405020304" charset="0"/>
                <a:sym typeface="+mn-ea"/>
              </a:rPr>
              <a:t>. As we walked out of the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auditorium</a:t>
            </a:r>
            <a:r>
              <a:rPr lang="en-US" altLang="zh-CN" sz="2000">
                <a:latin typeface="Times New Roman" panose="02020603050405020304" charset="0"/>
                <a:ea typeface="宋体" panose="02010600030101010101" pitchFamily="2" charset="-122"/>
                <a:cs typeface="Times New Roman" panose="02020603050405020304" charset="0"/>
                <a:sym typeface="+mn-ea"/>
              </a:rPr>
              <a:t>,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the damp December</a:t>
            </a:r>
            <a:r>
              <a:rPr lang="en-US" altLang="zh-CN" sz="2000">
                <a:latin typeface="Times New Roman" panose="02020603050405020304" charset="0"/>
                <a:ea typeface="宋体" panose="02010600030101010101" pitchFamily="2" charset="-122"/>
                <a:cs typeface="Times New Roman" panose="02020603050405020304" charset="0"/>
                <a:sym typeface="+mn-ea"/>
              </a:rPr>
              <a:t> air felt fresh, not cold. I was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prepared for</a:t>
            </a:r>
            <a:r>
              <a:rPr lang="en-US" altLang="zh-CN" sz="2000">
                <a:latin typeface="Times New Roman" panose="02020603050405020304" charset="0"/>
                <a:ea typeface="宋体" panose="02010600030101010101" pitchFamily="2" charset="-122"/>
                <a:cs typeface="Times New Roman" panose="02020603050405020304" charset="0"/>
                <a:sym typeface="+mn-ea"/>
              </a:rPr>
              <a:t> whatever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challenges ahead</a:t>
            </a:r>
            <a:r>
              <a:rPr lang="en-US" altLang="zh-CN" sz="2000">
                <a:latin typeface="Times New Roman" panose="02020603050405020304" charset="0"/>
                <a:ea typeface="宋体" panose="02010600030101010101" pitchFamily="2" charset="-122"/>
                <a:cs typeface="Times New Roman" panose="02020603050405020304" charset="0"/>
                <a:sym typeface="+mn-ea"/>
              </a:rPr>
              <a:t>.</a:t>
            </a:r>
            <a:endParaRPr lang="en-US" altLang="zh-CN" sz="2000">
              <a:latin typeface="Times New Roman" panose="02020603050405020304" charset="0"/>
              <a:ea typeface="宋体" panose="02010600030101010101" pitchFamily="2" charset="-122"/>
              <a:cs typeface="Times New Roman" panose="02020603050405020304" charset="0"/>
              <a:sym typeface="+mn-ea"/>
            </a:endParaRPr>
          </a:p>
        </p:txBody>
      </p:sp>
      <p:pic>
        <p:nvPicPr>
          <p:cNvPr id="9" name="图片 8"/>
          <p:cNvPicPr>
            <a:picLocks noChangeAspect="1"/>
          </p:cNvPicPr>
          <p:nvPr/>
        </p:nvPicPr>
        <p:blipFill>
          <a:blip r:embed="rId85"/>
          <a:stretch>
            <a:fillRect/>
          </a:stretch>
        </p:blipFill>
        <p:spPr>
          <a:xfrm>
            <a:off x="2663825" y="4497070"/>
            <a:ext cx="2802255" cy="2101215"/>
          </a:xfrm>
          <a:prstGeom prst="rect">
            <a:avLst/>
          </a:prstGeom>
        </p:spPr>
      </p:pic>
      <p:pic>
        <p:nvPicPr>
          <p:cNvPr id="11" name="图片 10"/>
          <p:cNvPicPr>
            <a:picLocks noChangeAspect="1"/>
          </p:cNvPicPr>
          <p:nvPr/>
        </p:nvPicPr>
        <p:blipFill>
          <a:blip r:embed="rId86"/>
          <a:stretch>
            <a:fillRect/>
          </a:stretch>
        </p:blipFill>
        <p:spPr>
          <a:xfrm>
            <a:off x="132080" y="4497070"/>
            <a:ext cx="2497455" cy="2012950"/>
          </a:xfrm>
          <a:prstGeom prst="rect">
            <a:avLst/>
          </a:prstGeom>
        </p:spPr>
      </p:pic>
      <p:pic>
        <p:nvPicPr>
          <p:cNvPr id="5124" name="图片 6" descr="logo横版 png"/>
          <p:cNvPicPr>
            <a:picLocks noChangeAspect="1"/>
          </p:cNvPicPr>
          <p:nvPr/>
        </p:nvPicPr>
        <p:blipFill>
          <a:blip r:embed="rId87"/>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399540" y="150495"/>
            <a:ext cx="7733665" cy="542290"/>
          </a:xfrm>
          <a:prstGeom prst="rect">
            <a:avLst/>
          </a:prstGeom>
          <a:solidFill>
            <a:schemeClr val="bg1">
              <a:alpha val="73000"/>
            </a:schemeClr>
          </a:solidFill>
        </p:spPr>
        <p:txBody>
          <a:bodyPr wrap="square" rtlCol="0">
            <a:noAutofit/>
          </a:bodyPr>
          <a:p>
            <a:pPr fontAlgn="ctr">
              <a:lnSpc>
                <a:spcPct val="110000"/>
              </a:lnSpc>
            </a:pPr>
            <a:r>
              <a:rPr lang="en-US" altLang="zh-CN" sz="2400" b="1" dirty="0">
                <a:solidFill>
                  <a:srgbClr val="0070C0"/>
                </a:solidFill>
                <a:latin typeface="微软雅黑" panose="020B0503020204020204" charset="-122"/>
                <a:ea typeface="微软雅黑" panose="020B0503020204020204" charset="-122"/>
              </a:rPr>
              <a:t> </a:t>
            </a:r>
            <a:r>
              <a:rPr lang="zh-CN" altLang="en-US" sz="2400" b="1" dirty="0">
                <a:solidFill>
                  <a:srgbClr val="0070C0"/>
                </a:solidFill>
                <a:latin typeface="微软雅黑" panose="020B0503020204020204" charset="-122"/>
                <a:ea typeface="微软雅黑" panose="020B0503020204020204" charset="-122"/>
              </a:rPr>
              <a:t>语篇衔接的三个</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一定</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实现语义连贯和逻辑衔接</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132080" y="-210820"/>
            <a:ext cx="1267460" cy="1043940"/>
          </a:xfrm>
          <a:prstGeom prst="rect">
            <a:avLst/>
          </a:prstGeom>
        </p:spPr>
      </p:pic>
      <p:pic>
        <p:nvPicPr>
          <p:cNvPr id="15" name="图片 14"/>
          <p:cNvPicPr/>
          <p:nvPr/>
        </p:nvPicPr>
        <p:blipFill>
          <a:blip r:embed="rId3"/>
          <a:stretch>
            <a:fillRect/>
          </a:stretch>
        </p:blipFill>
        <p:spPr>
          <a:xfrm>
            <a:off x="240348" y="6670358"/>
            <a:ext cx="542925" cy="200025"/>
          </a:xfrm>
          <a:prstGeom prst="rect">
            <a:avLst/>
          </a:prstGeom>
        </p:spPr>
      </p:pic>
      <p:pic>
        <p:nvPicPr>
          <p:cNvPr id="10" name="图片 9"/>
          <p:cNvPicPr/>
          <p:nvPr/>
        </p:nvPicPr>
        <p:blipFill>
          <a:blip r:embed="rId4"/>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5"/>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6"/>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7"/>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8"/>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9"/>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0"/>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1"/>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2"/>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3"/>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4"/>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5"/>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6"/>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7"/>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8"/>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9"/>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0"/>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1"/>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2"/>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3"/>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4"/>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5"/>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6"/>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7"/>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8"/>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9"/>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0"/>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1"/>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2"/>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3"/>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4"/>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5"/>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6"/>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7"/>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8"/>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9"/>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0"/>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1"/>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2"/>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3"/>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4"/>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5"/>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6"/>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7"/>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8"/>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9"/>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0"/>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1"/>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2"/>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3"/>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4"/>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5"/>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6"/>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7"/>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8"/>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9"/>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0"/>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1"/>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2"/>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3"/>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4"/>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5"/>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6"/>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7"/>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8"/>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9"/>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0"/>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1"/>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2"/>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3"/>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4"/>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5"/>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6"/>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7"/>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8"/>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9"/>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0"/>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1"/>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2"/>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3"/>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52" name="Rectangle 36"/>
          <p:cNvSpPr>
            <a:spLocks noChangeArrowheads="1"/>
          </p:cNvSpPr>
          <p:nvPr/>
        </p:nvSpPr>
        <p:spPr bwMode="auto">
          <a:xfrm>
            <a:off x="8351943" y="2841837"/>
            <a:ext cx="3098800" cy="1155065"/>
          </a:xfrm>
          <a:prstGeom prst="rect">
            <a:avLst/>
          </a:prstGeom>
          <a:noFill/>
          <a:ln w="9525">
            <a:noFill/>
            <a:miter lim="800000"/>
          </a:ln>
        </p:spPr>
        <p:txBody>
          <a:bodyPr wrap="square" lIns="121917" tIns="60958" rIns="121917" bIns="60958">
            <a:spAutoFit/>
          </a:bodyPr>
          <a:lstStyle/>
          <a:p>
            <a:pPr latinLnBrk="1">
              <a:lnSpc>
                <a:spcPct val="120000"/>
              </a:lnSpc>
            </a:pPr>
            <a:r>
              <a:rPr kumimoji="1" lang="zh-CN" altLang="en-US" sz="1865" b="1" dirty="0">
                <a:latin typeface="微软雅黑" panose="020B0503020204020204" charset="-122"/>
                <a:ea typeface="微软雅黑" panose="020B0503020204020204" charset="-122"/>
              </a:rPr>
              <a:t>①一定要有与第二段段首句中的同词或同义词。</a:t>
            </a:r>
            <a:endParaRPr kumimoji="1" lang="zh-CN" altLang="en-US" sz="1865" b="1" dirty="0">
              <a:latin typeface="微软雅黑" panose="020B0503020204020204" charset="-122"/>
              <a:ea typeface="微软雅黑" panose="020B0503020204020204" charset="-122"/>
            </a:endParaRPr>
          </a:p>
          <a:p>
            <a:pPr latinLnBrk="1">
              <a:lnSpc>
                <a:spcPct val="120000"/>
              </a:lnSpc>
            </a:pPr>
            <a:r>
              <a:rPr kumimoji="1" lang="zh-CN" altLang="en-US" sz="1865" b="1" dirty="0">
                <a:latin typeface="微软雅黑" panose="020B0503020204020204" charset="-122"/>
                <a:ea typeface="微软雅黑" panose="020B0503020204020204" charset="-122"/>
                <a:sym typeface="+mn-ea"/>
              </a:rPr>
              <a:t>②</a:t>
            </a:r>
            <a:r>
              <a:rPr kumimoji="1" lang="zh-CN" altLang="en-US" sz="1865" b="1" dirty="0">
                <a:latin typeface="微软雅黑" panose="020B0503020204020204" charset="-122"/>
                <a:ea typeface="微软雅黑" panose="020B0503020204020204" charset="-122"/>
              </a:rPr>
              <a:t>实现无缝衔接</a:t>
            </a:r>
            <a:endParaRPr kumimoji="1" lang="zh-CN" altLang="en-US" sz="1865" b="1" dirty="0">
              <a:latin typeface="微软雅黑" panose="020B0503020204020204" charset="-122"/>
              <a:ea typeface="微软雅黑" panose="020B0503020204020204" charset="-122"/>
            </a:endParaRPr>
          </a:p>
        </p:txBody>
      </p:sp>
      <p:sp>
        <p:nvSpPr>
          <p:cNvPr id="53" name="Rectangle 37"/>
          <p:cNvSpPr>
            <a:spLocks noChangeArrowheads="1"/>
          </p:cNvSpPr>
          <p:nvPr/>
        </p:nvSpPr>
        <p:spPr bwMode="auto">
          <a:xfrm>
            <a:off x="8242317" y="2217430"/>
            <a:ext cx="1766570" cy="563245"/>
          </a:xfrm>
          <a:prstGeom prst="rect">
            <a:avLst/>
          </a:prstGeom>
          <a:noFill/>
          <a:ln w="9525" algn="ctr">
            <a:noFill/>
            <a:miter lim="800000"/>
          </a:ln>
        </p:spPr>
        <p:txBody>
          <a:bodyPr wrap="none" lIns="121917" tIns="60958" rIns="121917" bIns="60958">
            <a:spAutoFit/>
          </a:bodyPr>
          <a:lstStyle/>
          <a:p>
            <a:pPr latinLnBrk="1">
              <a:lnSpc>
                <a:spcPct val="120000"/>
              </a:lnSpc>
              <a:defRPr/>
            </a:pPr>
            <a:r>
              <a:rPr kumimoji="1" lang="zh-CN" altLang="en-US" sz="2400" b="1" kern="0" dirty="0">
                <a:solidFill>
                  <a:srgbClr val="0070C0"/>
                </a:solidFill>
                <a:latin typeface="微软雅黑" panose="020B0503020204020204" charset="-122"/>
                <a:ea typeface="微软雅黑" panose="020B0503020204020204" charset="-122"/>
              </a:rPr>
              <a:t>第一段结尾</a:t>
            </a:r>
            <a:endParaRPr kumimoji="1" lang="zh-CN" altLang="en-US" sz="2400" b="1" kern="0" dirty="0">
              <a:solidFill>
                <a:srgbClr val="0070C0"/>
              </a:solidFill>
              <a:latin typeface="微软雅黑" panose="020B0503020204020204" charset="-122"/>
              <a:ea typeface="微软雅黑" panose="020B0503020204020204" charset="-122"/>
            </a:endParaRPr>
          </a:p>
        </p:txBody>
      </p:sp>
      <p:sp>
        <p:nvSpPr>
          <p:cNvPr id="56" name="Rectangle 36"/>
          <p:cNvSpPr>
            <a:spLocks noChangeArrowheads="1"/>
          </p:cNvSpPr>
          <p:nvPr/>
        </p:nvSpPr>
        <p:spPr bwMode="auto">
          <a:xfrm>
            <a:off x="8351943" y="5097145"/>
            <a:ext cx="3192780" cy="1155065"/>
          </a:xfrm>
          <a:prstGeom prst="rect">
            <a:avLst/>
          </a:prstGeom>
          <a:noFill/>
          <a:ln w="9525">
            <a:noFill/>
            <a:miter lim="800000"/>
          </a:ln>
        </p:spPr>
        <p:txBody>
          <a:bodyPr wrap="square" lIns="121917" tIns="60958" rIns="121917" bIns="60958">
            <a:spAutoFit/>
          </a:bodyPr>
          <a:lstStyle/>
          <a:p>
            <a:pPr latinLnBrk="1">
              <a:lnSpc>
                <a:spcPct val="120000"/>
              </a:lnSpc>
            </a:pPr>
            <a:r>
              <a:rPr kumimoji="1" lang="zh-CN" altLang="en-US" sz="1865" b="1" dirty="0">
                <a:latin typeface="微软雅黑" panose="020B0503020204020204" charset="-122"/>
                <a:ea typeface="微软雅黑" panose="020B0503020204020204" charset="-122"/>
              </a:rPr>
              <a:t>①一定要呼应原文中体现主题或伏笔的关键词。</a:t>
            </a:r>
            <a:endParaRPr kumimoji="1" lang="zh-CN" altLang="en-US" sz="1865" b="1" dirty="0">
              <a:latin typeface="微软雅黑" panose="020B0503020204020204" charset="-122"/>
              <a:ea typeface="微软雅黑" panose="020B0503020204020204" charset="-122"/>
            </a:endParaRPr>
          </a:p>
          <a:p>
            <a:pPr latinLnBrk="1">
              <a:lnSpc>
                <a:spcPct val="120000"/>
              </a:lnSpc>
            </a:pPr>
            <a:r>
              <a:rPr kumimoji="1" lang="zh-CN" altLang="en-US" sz="1865" b="1" dirty="0">
                <a:latin typeface="微软雅黑" panose="020B0503020204020204" charset="-122"/>
                <a:ea typeface="微软雅黑" panose="020B0503020204020204" charset="-122"/>
                <a:sym typeface="+mn-ea"/>
              </a:rPr>
              <a:t>②</a:t>
            </a:r>
            <a:r>
              <a:rPr kumimoji="1" lang="zh-CN" altLang="en-US" sz="1865" b="1" dirty="0">
                <a:latin typeface="微软雅黑" panose="020B0503020204020204" charset="-122"/>
                <a:ea typeface="微软雅黑" panose="020B0503020204020204" charset="-122"/>
              </a:rPr>
              <a:t>实现主题升华</a:t>
            </a:r>
            <a:endParaRPr kumimoji="1" lang="zh-CN" altLang="en-US" sz="1865" b="1" dirty="0">
              <a:latin typeface="微软雅黑" panose="020B0503020204020204" charset="-122"/>
              <a:ea typeface="微软雅黑" panose="020B0503020204020204" charset="-122"/>
            </a:endParaRPr>
          </a:p>
        </p:txBody>
      </p:sp>
      <p:sp>
        <p:nvSpPr>
          <p:cNvPr id="57" name="Rectangle 37"/>
          <p:cNvSpPr>
            <a:spLocks noChangeArrowheads="1"/>
          </p:cNvSpPr>
          <p:nvPr/>
        </p:nvSpPr>
        <p:spPr bwMode="auto">
          <a:xfrm>
            <a:off x="8445941" y="4402060"/>
            <a:ext cx="1938020" cy="612775"/>
          </a:xfrm>
          <a:prstGeom prst="rect">
            <a:avLst/>
          </a:prstGeom>
          <a:noFill/>
          <a:ln w="9525" algn="ctr">
            <a:noFill/>
            <a:miter lim="800000"/>
          </a:ln>
        </p:spPr>
        <p:txBody>
          <a:bodyPr wrap="none" lIns="121917" tIns="60958" rIns="121917" bIns="60958">
            <a:spAutoFit/>
          </a:bodyPr>
          <a:lstStyle/>
          <a:p>
            <a:pPr latinLnBrk="1">
              <a:lnSpc>
                <a:spcPct val="120000"/>
              </a:lnSpc>
              <a:defRPr/>
            </a:pPr>
            <a:r>
              <a:rPr kumimoji="1" lang="zh-CN" altLang="en-US" sz="2665" b="1" kern="0" dirty="0">
                <a:solidFill>
                  <a:srgbClr val="C00000"/>
                </a:solidFill>
                <a:latin typeface="微软雅黑" panose="020B0503020204020204" charset="-122"/>
                <a:ea typeface="微软雅黑" panose="020B0503020204020204" charset="-122"/>
              </a:rPr>
              <a:t>第二段结尾</a:t>
            </a:r>
            <a:endParaRPr kumimoji="1" lang="zh-CN" altLang="en-US" sz="2665" b="1" kern="0" dirty="0">
              <a:solidFill>
                <a:srgbClr val="C00000"/>
              </a:solidFill>
              <a:latin typeface="微软雅黑" panose="020B0503020204020204" charset="-122"/>
              <a:ea typeface="微软雅黑" panose="020B0503020204020204" charset="-122"/>
            </a:endParaRPr>
          </a:p>
        </p:txBody>
      </p:sp>
      <p:sp>
        <p:nvSpPr>
          <p:cNvPr id="58" name="Rectangle 36"/>
          <p:cNvSpPr>
            <a:spLocks noChangeArrowheads="1"/>
          </p:cNvSpPr>
          <p:nvPr/>
        </p:nvSpPr>
        <p:spPr bwMode="auto">
          <a:xfrm>
            <a:off x="500592" y="4157345"/>
            <a:ext cx="3109807" cy="1012825"/>
          </a:xfrm>
          <a:prstGeom prst="rect">
            <a:avLst/>
          </a:prstGeom>
          <a:noFill/>
          <a:ln w="9525">
            <a:noFill/>
            <a:miter lim="800000"/>
          </a:ln>
        </p:spPr>
        <p:txBody>
          <a:bodyPr wrap="square" lIns="121917" tIns="60958" rIns="121917" bIns="60958">
            <a:spAutoFit/>
          </a:bodyPr>
          <a:lstStyle/>
          <a:p>
            <a:pPr fontAlgn="auto" latinLnBrk="1">
              <a:lnSpc>
                <a:spcPts val="1740"/>
              </a:lnSpc>
            </a:pPr>
            <a:r>
              <a:rPr kumimoji="1" lang="zh-CN" altLang="en-US" sz="1865" b="1" dirty="0">
                <a:latin typeface="微软雅黑" panose="020B0503020204020204" charset="-122"/>
                <a:ea typeface="微软雅黑" panose="020B0503020204020204" charset="-122"/>
              </a:rPr>
              <a:t>①一定要把段首句的名词或动词（尤其是后半句），用在写作开头，实现语义连贯。</a:t>
            </a:r>
            <a:endParaRPr kumimoji="1" lang="zh-CN" altLang="en-US" sz="1865" b="1" dirty="0">
              <a:latin typeface="微软雅黑" panose="020B0503020204020204" charset="-122"/>
              <a:ea typeface="微软雅黑" panose="020B0503020204020204" charset="-122"/>
            </a:endParaRPr>
          </a:p>
          <a:p>
            <a:pPr fontAlgn="auto" latinLnBrk="1">
              <a:lnSpc>
                <a:spcPts val="1740"/>
              </a:lnSpc>
            </a:pPr>
            <a:r>
              <a:rPr kumimoji="1" lang="zh-CN" altLang="en-US" sz="1865" b="1" dirty="0">
                <a:latin typeface="微软雅黑" panose="020B0503020204020204" charset="-122"/>
                <a:ea typeface="微软雅黑" panose="020B0503020204020204" charset="-122"/>
                <a:sym typeface="+mn-ea"/>
              </a:rPr>
              <a:t>②力争</a:t>
            </a:r>
            <a:r>
              <a:rPr kumimoji="1" lang="zh-CN" altLang="en-US" sz="1865" b="1" dirty="0">
                <a:latin typeface="微软雅黑" panose="020B0503020204020204" charset="-122"/>
                <a:ea typeface="微软雅黑" panose="020B0503020204020204" charset="-122"/>
              </a:rPr>
              <a:t>高分开头</a:t>
            </a:r>
            <a:endParaRPr kumimoji="1" lang="zh-CN" altLang="en-US" sz="1865" b="1" dirty="0">
              <a:latin typeface="微软雅黑" panose="020B0503020204020204" charset="-122"/>
              <a:ea typeface="微软雅黑" panose="020B0503020204020204" charset="-122"/>
            </a:endParaRPr>
          </a:p>
        </p:txBody>
      </p:sp>
      <p:sp>
        <p:nvSpPr>
          <p:cNvPr id="59" name="Rectangle 37"/>
          <p:cNvSpPr>
            <a:spLocks noChangeArrowheads="1"/>
          </p:cNvSpPr>
          <p:nvPr/>
        </p:nvSpPr>
        <p:spPr bwMode="auto">
          <a:xfrm>
            <a:off x="986118" y="3433914"/>
            <a:ext cx="2376170" cy="563245"/>
          </a:xfrm>
          <a:prstGeom prst="rect">
            <a:avLst/>
          </a:prstGeom>
          <a:noFill/>
          <a:ln w="9525" algn="ctr">
            <a:noFill/>
            <a:miter lim="800000"/>
          </a:ln>
        </p:spPr>
        <p:txBody>
          <a:bodyPr wrap="none" lIns="121917" tIns="60958" rIns="121917" bIns="60958">
            <a:spAutoFit/>
          </a:bodyPr>
          <a:lstStyle/>
          <a:p>
            <a:pPr latinLnBrk="1">
              <a:lnSpc>
                <a:spcPct val="120000"/>
              </a:lnSpc>
              <a:defRPr/>
            </a:pPr>
            <a:r>
              <a:rPr kumimoji="1" lang="zh-CN" altLang="en-US" sz="2400" b="1" kern="0" dirty="0">
                <a:solidFill>
                  <a:srgbClr val="00B050"/>
                </a:solidFill>
                <a:latin typeface="微软雅黑" panose="020B0503020204020204" charset="-122"/>
                <a:ea typeface="微软雅黑" panose="020B0503020204020204" charset="-122"/>
              </a:rPr>
              <a:t>第一、二段开头</a:t>
            </a:r>
            <a:endParaRPr kumimoji="1" lang="zh-CN" altLang="en-US" sz="2400" b="1" kern="0" dirty="0">
              <a:solidFill>
                <a:srgbClr val="00B050"/>
              </a:solidFill>
              <a:latin typeface="微软雅黑" panose="020B0503020204020204" charset="-122"/>
              <a:ea typeface="微软雅黑" panose="020B0503020204020204" charset="-122"/>
            </a:endParaRPr>
          </a:p>
        </p:txBody>
      </p:sp>
      <p:sp>
        <p:nvSpPr>
          <p:cNvPr id="60" name="Line 39"/>
          <p:cNvSpPr>
            <a:spLocks noChangeShapeType="1"/>
          </p:cNvSpPr>
          <p:nvPr/>
        </p:nvSpPr>
        <p:spPr bwMode="auto">
          <a:xfrm>
            <a:off x="341380" y="3996950"/>
            <a:ext cx="3360000" cy="0"/>
          </a:xfrm>
          <a:prstGeom prst="line">
            <a:avLst/>
          </a:prstGeom>
          <a:noFill/>
          <a:ln w="15875">
            <a:solidFill>
              <a:srgbClr val="00B050"/>
            </a:solidFill>
            <a:prstDash val="dash"/>
            <a:round/>
            <a:headEnd type="oval" w="med" len="med"/>
            <a:tailEnd type="triangle" w="med" len="med"/>
          </a:ln>
        </p:spPr>
        <p:txBody>
          <a:bodyPr wrap="none" lIns="121917" tIns="60958" rIns="121917" bIns="60958" anchor="ctr"/>
          <a:lstStyle/>
          <a:p>
            <a:pPr>
              <a:defRPr/>
            </a:pPr>
            <a:endParaRPr lang="zh-CN" altLang="en-US" kern="0">
              <a:solidFill>
                <a:sysClr val="windowText" lastClr="000000"/>
              </a:solidFill>
            </a:endParaRPr>
          </a:p>
        </p:txBody>
      </p:sp>
      <p:sp>
        <p:nvSpPr>
          <p:cNvPr id="61" name="Line 39"/>
          <p:cNvSpPr>
            <a:spLocks noChangeShapeType="1"/>
          </p:cNvSpPr>
          <p:nvPr/>
        </p:nvSpPr>
        <p:spPr bwMode="auto">
          <a:xfrm rot="10800000">
            <a:off x="7480310" y="2746206"/>
            <a:ext cx="3360000" cy="0"/>
          </a:xfrm>
          <a:prstGeom prst="line">
            <a:avLst/>
          </a:prstGeom>
          <a:noFill/>
          <a:ln w="15875">
            <a:solidFill>
              <a:srgbClr val="3399FF"/>
            </a:solidFill>
            <a:prstDash val="dash"/>
            <a:round/>
            <a:headEnd type="oval" w="med" len="med"/>
            <a:tailEnd type="triangle" w="med" len="med"/>
          </a:ln>
        </p:spPr>
        <p:txBody>
          <a:bodyPr wrap="none" lIns="121917" tIns="60958" rIns="121917" bIns="60958" anchor="ctr"/>
          <a:lstStyle/>
          <a:p>
            <a:pPr>
              <a:defRPr/>
            </a:pPr>
            <a:endParaRPr lang="zh-CN" altLang="en-US" kern="0">
              <a:solidFill>
                <a:sysClr val="windowText" lastClr="000000"/>
              </a:solidFill>
            </a:endParaRPr>
          </a:p>
        </p:txBody>
      </p:sp>
      <p:sp>
        <p:nvSpPr>
          <p:cNvPr id="62" name="Line 39"/>
          <p:cNvSpPr>
            <a:spLocks noChangeShapeType="1"/>
          </p:cNvSpPr>
          <p:nvPr/>
        </p:nvSpPr>
        <p:spPr bwMode="auto">
          <a:xfrm rot="10800000">
            <a:off x="7979421" y="5013809"/>
            <a:ext cx="3360000" cy="0"/>
          </a:xfrm>
          <a:prstGeom prst="line">
            <a:avLst/>
          </a:prstGeom>
          <a:noFill/>
          <a:ln w="15875">
            <a:solidFill>
              <a:srgbClr val="C00000"/>
            </a:solidFill>
            <a:prstDash val="dash"/>
            <a:round/>
            <a:headEnd type="oval" w="med" len="med"/>
            <a:tailEnd type="triangle" w="med" len="med"/>
          </a:ln>
        </p:spPr>
        <p:txBody>
          <a:bodyPr wrap="none" lIns="121917" tIns="60958" rIns="121917" bIns="60958" anchor="ctr"/>
          <a:lstStyle/>
          <a:p>
            <a:pPr>
              <a:defRPr/>
            </a:pPr>
            <a:endParaRPr lang="zh-CN" altLang="en-US" kern="0">
              <a:solidFill>
                <a:sysClr val="windowText" lastClr="000000"/>
              </a:solidFill>
            </a:endParaRPr>
          </a:p>
        </p:txBody>
      </p:sp>
      <p:sp>
        <p:nvSpPr>
          <p:cNvPr id="2" name="文本框 1"/>
          <p:cNvSpPr txBox="1"/>
          <p:nvPr/>
        </p:nvSpPr>
        <p:spPr>
          <a:xfrm>
            <a:off x="1771015" y="736600"/>
            <a:ext cx="10283190" cy="1398905"/>
          </a:xfrm>
          <a:prstGeom prst="rect">
            <a:avLst/>
          </a:prstGeom>
          <a:noFill/>
        </p:spPr>
        <p:txBody>
          <a:bodyPr wrap="square" rtlCol="0" anchor="t">
            <a:spAutoFit/>
          </a:bodyPr>
          <a:p>
            <a:pPr marL="342900" indent="-342900" fontAlgn="auto">
              <a:lnSpc>
                <a:spcPts val="3400"/>
              </a:lnSpc>
              <a:buFont typeface="Wingdings" panose="05000000000000000000" charset="0"/>
              <a:buChar char="Ø"/>
            </a:pPr>
            <a:r>
              <a:rPr lang="zh-CN" altLang="en-US" sz="2000" b="1" dirty="0" smtClean="0">
                <a:solidFill>
                  <a:schemeClr val="accent5">
                    <a:lumMod val="75000"/>
                  </a:schemeClr>
                </a:solidFill>
                <a:latin typeface="Times New Roman" panose="02020603050405020304" charset="0"/>
                <a:cs typeface="Times New Roman" panose="02020603050405020304" charset="0"/>
              </a:rPr>
              <a:t>根据衔接连贯理论，通过词汇的有效衔接</a:t>
            </a:r>
            <a:r>
              <a:rPr lang="zh-CN" altLang="en-US" sz="2000" b="1" baseline="-25000" dirty="0" smtClean="0">
                <a:solidFill>
                  <a:schemeClr val="accent5">
                    <a:lumMod val="75000"/>
                  </a:schemeClr>
                </a:solidFill>
                <a:latin typeface="Times New Roman" panose="02020603050405020304" charset="0"/>
                <a:cs typeface="Times New Roman" panose="02020603050405020304" charset="0"/>
              </a:rPr>
              <a:t>（词汇同现或词汇复现）</a:t>
            </a:r>
            <a:r>
              <a:rPr lang="zh-CN" altLang="en-US" sz="2000" b="1" dirty="0" smtClean="0">
                <a:solidFill>
                  <a:schemeClr val="accent5">
                    <a:lumMod val="75000"/>
                  </a:schemeClr>
                </a:solidFill>
                <a:latin typeface="Times New Roman" panose="02020603050405020304" charset="0"/>
                <a:cs typeface="Times New Roman" panose="02020603050405020304" charset="0"/>
              </a:rPr>
              <a:t>实现语义连贯和逻辑衔接。</a:t>
            </a:r>
            <a:endParaRPr lang="zh-CN" altLang="en-US" sz="2000" b="1" dirty="0" smtClean="0">
              <a:solidFill>
                <a:schemeClr val="accent5">
                  <a:lumMod val="75000"/>
                </a:schemeClr>
              </a:solidFill>
              <a:latin typeface="Times New Roman" panose="02020603050405020304" charset="0"/>
              <a:cs typeface="Times New Roman" panose="02020603050405020304" charset="0"/>
            </a:endParaRPr>
          </a:p>
          <a:p>
            <a:pPr marL="342900" indent="-342900" fontAlgn="auto">
              <a:lnSpc>
                <a:spcPts val="3400"/>
              </a:lnSpc>
              <a:buFont typeface="Wingdings" panose="05000000000000000000" charset="0"/>
              <a:buChar char="Ø"/>
            </a:pPr>
            <a:r>
              <a:rPr lang="zh-CN" altLang="en-US" sz="2000" b="1" dirty="0" smtClean="0">
                <a:solidFill>
                  <a:schemeClr val="accent5">
                    <a:lumMod val="75000"/>
                  </a:schemeClr>
                </a:solidFill>
                <a:latin typeface="Times New Roman" panose="02020603050405020304" charset="0"/>
                <a:cs typeface="Times New Roman" panose="02020603050405020304" charset="0"/>
              </a:rPr>
              <a:t>这种复现位置较近的显性的衔接方式旨在减少读者或阅卷老师处理信息所花费的力气，提高交际效率，既不会感到累赘，也不会产生误解、曲解、难解现象。</a:t>
            </a:r>
            <a:endParaRPr lang="zh-CN" altLang="en-US" sz="2000" b="1" dirty="0" smtClean="0">
              <a:solidFill>
                <a:schemeClr val="accent5">
                  <a:lumMod val="75000"/>
                </a:schemeClr>
              </a:solidFill>
              <a:latin typeface="Times New Roman" panose="02020603050405020304" charset="0"/>
              <a:cs typeface="Times New Roman" panose="02020603050405020304" charset="0"/>
            </a:endParaRPr>
          </a:p>
        </p:txBody>
      </p:sp>
      <p:pic>
        <p:nvPicPr>
          <p:cNvPr id="55" name="图片 54" descr="未标题-2.png"/>
          <p:cNvPicPr>
            <a:picLocks noChangeAspect="1"/>
          </p:cNvPicPr>
          <p:nvPr/>
        </p:nvPicPr>
        <p:blipFill>
          <a:blip r:embed="rId84"/>
          <a:stretch>
            <a:fillRect/>
          </a:stretch>
        </p:blipFill>
        <p:spPr>
          <a:xfrm>
            <a:off x="3575033" y="2174703"/>
            <a:ext cx="4355720" cy="4692823"/>
          </a:xfrm>
          <a:prstGeom prst="rect">
            <a:avLst/>
          </a:prstGeom>
        </p:spPr>
      </p:pic>
      <p:pic>
        <p:nvPicPr>
          <p:cNvPr id="11" name="图片 10"/>
          <p:cNvPicPr>
            <a:picLocks noChangeAspect="1"/>
          </p:cNvPicPr>
          <p:nvPr/>
        </p:nvPicPr>
        <p:blipFill>
          <a:blip r:embed="rId85">
            <a:clrChange>
              <a:clrFrom>
                <a:srgbClr val="FFFFFF">
                  <a:alpha val="100000"/>
                </a:srgbClr>
              </a:clrFrom>
              <a:clrTo>
                <a:srgbClr val="FFFFFF">
                  <a:alpha val="100000"/>
                  <a:alpha val="0"/>
                </a:srgbClr>
              </a:clrTo>
            </a:clrChange>
          </a:blip>
          <a:srcRect l="33472" t="43259" r="39014" b="10840"/>
          <a:stretch>
            <a:fillRect/>
          </a:stretch>
        </p:blipFill>
        <p:spPr>
          <a:xfrm>
            <a:off x="123402" y="995045"/>
            <a:ext cx="1677247" cy="1846580"/>
          </a:xfrm>
          <a:prstGeom prst="rect">
            <a:avLst/>
          </a:prstGeom>
        </p:spPr>
      </p:pic>
      <p:pic>
        <p:nvPicPr>
          <p:cNvPr id="5124" name="图片 6" descr="logo横版 png"/>
          <p:cNvPicPr>
            <a:picLocks noChangeAspect="1"/>
          </p:cNvPicPr>
          <p:nvPr/>
        </p:nvPicPr>
        <p:blipFill>
          <a:blip r:embed="rId86"/>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edge">
                                      <p:cBhvr>
                                        <p:cTn id="7" dur="2000"/>
                                        <p:tgtEl>
                                          <p:spTgt spid="55"/>
                                        </p:tgtEl>
                                      </p:cBhvr>
                                    </p:animEffect>
                                  </p:childTnLst>
                                </p:cTn>
                              </p:par>
                            </p:childTnLst>
                          </p:cTn>
                        </p:par>
                        <p:par>
                          <p:cTn id="8" fill="hold">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9"/>
                                        </p:tgtEl>
                                        <p:attrNameLst>
                                          <p:attrName>style.visibility</p:attrName>
                                        </p:attrNameLst>
                                      </p:cBhvr>
                                      <p:to>
                                        <p:strVal val="visible"/>
                                      </p:to>
                                    </p:set>
                                    <p:anim calcmode="lin" valueType="num">
                                      <p:cBhvr>
                                        <p:cTn id="11"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9"/>
                                        </p:tgtEl>
                                        <p:attrNameLst>
                                          <p:attrName>ppt_y</p:attrName>
                                        </p:attrNameLst>
                                      </p:cBhvr>
                                      <p:tavLst>
                                        <p:tav tm="0">
                                          <p:val>
                                            <p:strVal val="#ppt_y"/>
                                          </p:val>
                                        </p:tav>
                                        <p:tav tm="100000">
                                          <p:val>
                                            <p:strVal val="#ppt_y"/>
                                          </p:val>
                                        </p:tav>
                                      </p:tavLst>
                                    </p:anim>
                                    <p:anim calcmode="lin" valueType="num">
                                      <p:cBhvr>
                                        <p:cTn id="13"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9"/>
                                        </p:tgtEl>
                                      </p:cBhvr>
                                    </p:animEffect>
                                  </p:childTnLst>
                                </p:cTn>
                              </p:par>
                            </p:childTnLst>
                          </p:cTn>
                        </p:par>
                        <p:par>
                          <p:cTn id="16" fill="hold">
                            <p:stCondLst>
                              <p:cond delay="2799"/>
                            </p:stCondLst>
                            <p:childTnLst>
                              <p:par>
                                <p:cTn id="17" presetID="22" presetClass="entr" presetSubtype="8"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left)">
                                      <p:cBhvr>
                                        <p:cTn id="19" dur="500"/>
                                        <p:tgtEl>
                                          <p:spTgt spid="60"/>
                                        </p:tgtEl>
                                      </p:cBhvr>
                                    </p:animEffect>
                                  </p:childTnLst>
                                </p:cTn>
                              </p:par>
                            </p:childTnLst>
                          </p:cTn>
                        </p:par>
                        <p:par>
                          <p:cTn id="20" fill="hold">
                            <p:stCondLst>
                              <p:cond delay="3299"/>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58"/>
                                        </p:tgtEl>
                                        <p:attrNameLst>
                                          <p:attrName>style.visibility</p:attrName>
                                        </p:attrNameLst>
                                      </p:cBhvr>
                                      <p:to>
                                        <p:strVal val="visible"/>
                                      </p:to>
                                    </p:set>
                                    <p:anim calcmode="discrete" valueType="clr">
                                      <p:cBhvr override="childStyle">
                                        <p:cTn id="23" dur="80"/>
                                        <p:tgtEl>
                                          <p:spTgt spid="58"/>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58"/>
                                        </p:tgtEl>
                                        <p:attrNameLst>
                                          <p:attrName>fillcolor</p:attrName>
                                        </p:attrNameLst>
                                      </p:cBhvr>
                                      <p:tavLst>
                                        <p:tav tm="0">
                                          <p:val>
                                            <p:clrVal>
                                              <a:schemeClr val="accent2"/>
                                            </p:clrVal>
                                          </p:val>
                                        </p:tav>
                                        <p:tav tm="50000">
                                          <p:val>
                                            <p:clrVal>
                                              <a:schemeClr val="hlink"/>
                                            </p:clrVal>
                                          </p:val>
                                        </p:tav>
                                      </p:tavLst>
                                    </p:anim>
                                    <p:set>
                                      <p:cBhvr>
                                        <p:cTn id="25" dur="80"/>
                                        <p:tgtEl>
                                          <p:spTgt spid="58"/>
                                        </p:tgtEl>
                                        <p:attrNameLst>
                                          <p:attrName>fill.type</p:attrName>
                                        </p:attrNameLst>
                                      </p:cBhvr>
                                      <p:to>
                                        <p:strVal val="solid"/>
                                      </p:to>
                                    </p:set>
                                  </p:childTnLst>
                                </p:cTn>
                              </p:par>
                            </p:childTnLst>
                          </p:cTn>
                        </p:par>
                        <p:par>
                          <p:cTn id="26" fill="hold">
                            <p:stCondLst>
                              <p:cond delay="5099"/>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3"/>
                                        </p:tgtEl>
                                        <p:attrNameLst>
                                          <p:attrName>ppt_y</p:attrName>
                                        </p:attrNameLst>
                                      </p:cBhvr>
                                      <p:tavLst>
                                        <p:tav tm="0">
                                          <p:val>
                                            <p:strVal val="#ppt_y"/>
                                          </p:val>
                                        </p:tav>
                                        <p:tav tm="100000">
                                          <p:val>
                                            <p:strVal val="#ppt_y"/>
                                          </p:val>
                                        </p:tav>
                                      </p:tavLst>
                                    </p:anim>
                                    <p:anim calcmode="lin" valueType="num">
                                      <p:cBhvr>
                                        <p:cTn id="31"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3"/>
                                        </p:tgtEl>
                                      </p:cBhvr>
                                    </p:animEffect>
                                  </p:childTnLst>
                                </p:cTn>
                              </p:par>
                            </p:childTnLst>
                          </p:cTn>
                        </p:par>
                        <p:par>
                          <p:cTn id="34" fill="hold">
                            <p:stCondLst>
                              <p:cond delay="5800"/>
                            </p:stCondLst>
                            <p:childTnLst>
                              <p:par>
                                <p:cTn id="35" presetID="22" presetClass="entr" presetSubtype="2"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right)">
                                      <p:cBhvr>
                                        <p:cTn id="37" dur="500"/>
                                        <p:tgtEl>
                                          <p:spTgt spid="61"/>
                                        </p:tgtEl>
                                      </p:cBhvr>
                                    </p:animEffect>
                                  </p:childTnLst>
                                </p:cTn>
                              </p:par>
                            </p:childTnLst>
                          </p:cTn>
                        </p:par>
                        <p:par>
                          <p:cTn id="38" fill="hold">
                            <p:stCondLst>
                              <p:cond delay="6300"/>
                            </p:stCondLst>
                            <p:childTnLst>
                              <p:par>
                                <p:cTn id="39" presetID="27" presetClass="entr" presetSubtype="0" fill="hold" grpId="0" nodeType="afterEffect">
                                  <p:stCondLst>
                                    <p:cond delay="0"/>
                                  </p:stCondLst>
                                  <p:iterate type="lt">
                                    <p:tmPct val="50000"/>
                                  </p:iterate>
                                  <p:childTnLst>
                                    <p:set>
                                      <p:cBhvr>
                                        <p:cTn id="40" dur="1" fill="hold">
                                          <p:stCondLst>
                                            <p:cond delay="0"/>
                                          </p:stCondLst>
                                        </p:cTn>
                                        <p:tgtEl>
                                          <p:spTgt spid="52"/>
                                        </p:tgtEl>
                                        <p:attrNameLst>
                                          <p:attrName>style.visibility</p:attrName>
                                        </p:attrNameLst>
                                      </p:cBhvr>
                                      <p:to>
                                        <p:strVal val="visible"/>
                                      </p:to>
                                    </p:set>
                                    <p:anim calcmode="discrete" valueType="clr">
                                      <p:cBhvr override="childStyle">
                                        <p:cTn id="41" dur="80"/>
                                        <p:tgtEl>
                                          <p:spTgt spid="52"/>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52"/>
                                        </p:tgtEl>
                                        <p:attrNameLst>
                                          <p:attrName>fillcolor</p:attrName>
                                        </p:attrNameLst>
                                      </p:cBhvr>
                                      <p:tavLst>
                                        <p:tav tm="0">
                                          <p:val>
                                            <p:clrVal>
                                              <a:schemeClr val="accent2"/>
                                            </p:clrVal>
                                          </p:val>
                                        </p:tav>
                                        <p:tav tm="50000">
                                          <p:val>
                                            <p:clrVal>
                                              <a:schemeClr val="hlink"/>
                                            </p:clrVal>
                                          </p:val>
                                        </p:tav>
                                      </p:tavLst>
                                    </p:anim>
                                    <p:set>
                                      <p:cBhvr>
                                        <p:cTn id="43" dur="80"/>
                                        <p:tgtEl>
                                          <p:spTgt spid="52"/>
                                        </p:tgtEl>
                                        <p:attrNameLst>
                                          <p:attrName>fill.type</p:attrName>
                                        </p:attrNameLst>
                                      </p:cBhvr>
                                      <p:to>
                                        <p:strVal val="solid"/>
                                      </p:to>
                                    </p:set>
                                  </p:childTnLst>
                                </p:cTn>
                              </p:par>
                            </p:childTnLst>
                          </p:cTn>
                        </p:par>
                        <p:par>
                          <p:cTn id="44" fill="hold">
                            <p:stCondLst>
                              <p:cond delay="746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57"/>
                                        </p:tgtEl>
                                        <p:attrNameLst>
                                          <p:attrName>ppt_y</p:attrName>
                                        </p:attrNameLst>
                                      </p:cBhvr>
                                      <p:tavLst>
                                        <p:tav tm="0">
                                          <p:val>
                                            <p:strVal val="#ppt_y"/>
                                          </p:val>
                                        </p:tav>
                                        <p:tav tm="100000">
                                          <p:val>
                                            <p:strVal val="#ppt_y"/>
                                          </p:val>
                                        </p:tav>
                                      </p:tavLst>
                                    </p:anim>
                                    <p:anim calcmode="lin" valueType="num">
                                      <p:cBhvr>
                                        <p:cTn id="49"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57"/>
                                        </p:tgtEl>
                                      </p:cBhvr>
                                    </p:animEffect>
                                  </p:childTnLst>
                                </p:cTn>
                              </p:par>
                            </p:childTnLst>
                          </p:cTn>
                        </p:par>
                        <p:par>
                          <p:cTn id="52" fill="hold">
                            <p:stCondLst>
                              <p:cond delay="8159"/>
                            </p:stCondLst>
                            <p:childTnLst>
                              <p:par>
                                <p:cTn id="53" presetID="22" presetClass="entr" presetSubtype="2"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wipe(right)">
                                      <p:cBhvr>
                                        <p:cTn id="55" dur="500"/>
                                        <p:tgtEl>
                                          <p:spTgt spid="62"/>
                                        </p:tgtEl>
                                      </p:cBhvr>
                                    </p:animEffect>
                                  </p:childTnLst>
                                </p:cTn>
                              </p:par>
                            </p:childTnLst>
                          </p:cTn>
                        </p:par>
                        <p:par>
                          <p:cTn id="56" fill="hold">
                            <p:stCondLst>
                              <p:cond delay="8659"/>
                            </p:stCondLst>
                            <p:childTnLst>
                              <p:par>
                                <p:cTn id="57" presetID="27" presetClass="entr" presetSubtype="0" fill="hold" grpId="0" nodeType="afterEffect">
                                  <p:stCondLst>
                                    <p:cond delay="0"/>
                                  </p:stCondLst>
                                  <p:iterate type="lt">
                                    <p:tmPct val="50000"/>
                                  </p:iterate>
                                  <p:childTnLst>
                                    <p:set>
                                      <p:cBhvr>
                                        <p:cTn id="58" dur="1" fill="hold">
                                          <p:stCondLst>
                                            <p:cond delay="0"/>
                                          </p:stCondLst>
                                        </p:cTn>
                                        <p:tgtEl>
                                          <p:spTgt spid="56"/>
                                        </p:tgtEl>
                                        <p:attrNameLst>
                                          <p:attrName>style.visibility</p:attrName>
                                        </p:attrNameLst>
                                      </p:cBhvr>
                                      <p:to>
                                        <p:strVal val="visible"/>
                                      </p:to>
                                    </p:set>
                                    <p:anim calcmode="discrete" valueType="clr">
                                      <p:cBhvr override="childStyle">
                                        <p:cTn id="59" dur="80"/>
                                        <p:tgtEl>
                                          <p:spTgt spid="56"/>
                                        </p:tgtEl>
                                        <p:attrNameLst>
                                          <p:attrName>style.color</p:attrName>
                                        </p:attrNameLst>
                                      </p:cBhvr>
                                      <p:tavLst>
                                        <p:tav tm="0">
                                          <p:val>
                                            <p:clrVal>
                                              <a:schemeClr val="accent2"/>
                                            </p:clrVal>
                                          </p:val>
                                        </p:tav>
                                        <p:tav tm="50000">
                                          <p:val>
                                            <p:clrVal>
                                              <a:schemeClr val="hlink"/>
                                            </p:clrVal>
                                          </p:val>
                                        </p:tav>
                                      </p:tavLst>
                                    </p:anim>
                                    <p:anim calcmode="discrete" valueType="clr">
                                      <p:cBhvr>
                                        <p:cTn id="60" dur="80"/>
                                        <p:tgtEl>
                                          <p:spTgt spid="56"/>
                                        </p:tgtEl>
                                        <p:attrNameLst>
                                          <p:attrName>fillcolor</p:attrName>
                                        </p:attrNameLst>
                                      </p:cBhvr>
                                      <p:tavLst>
                                        <p:tav tm="0">
                                          <p:val>
                                            <p:clrVal>
                                              <a:schemeClr val="accent2"/>
                                            </p:clrVal>
                                          </p:val>
                                        </p:tav>
                                        <p:tav tm="50000">
                                          <p:val>
                                            <p:clrVal>
                                              <a:schemeClr val="hlink"/>
                                            </p:clrVal>
                                          </p:val>
                                        </p:tav>
                                      </p:tavLst>
                                    </p:anim>
                                    <p:set>
                                      <p:cBhvr>
                                        <p:cTn id="61" dur="80"/>
                                        <p:tgtEl>
                                          <p:spTgt spid="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6" grpId="0"/>
      <p:bldP spid="57" grpId="0"/>
      <p:bldP spid="58" grpId="0"/>
      <p:bldP spid="59" grpId="0"/>
      <p:bldP spid="60" grpId="0" bldLvl="0" animBg="1"/>
      <p:bldP spid="61" grpId="0" bldLvl="0" animBg="1"/>
      <p:bldP spid="6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979295" y="120015"/>
            <a:ext cx="9156065" cy="542290"/>
          </a:xfrm>
          <a:prstGeom prst="rect">
            <a:avLst/>
          </a:prstGeom>
          <a:solidFill>
            <a:schemeClr val="bg1">
              <a:alpha val="73000"/>
            </a:schemeClr>
          </a:solidFill>
        </p:spPr>
        <p:txBody>
          <a:bodyPr wrap="square" rtlCol="0">
            <a:noAutofit/>
          </a:bodyPr>
          <a:p>
            <a:pPr fontAlgn="ctr">
              <a:lnSpc>
                <a:spcPct val="110000"/>
              </a:lnSpc>
            </a:pPr>
            <a:r>
              <a:rPr lang="en-US" altLang="zh-CN" sz="2400" b="1" dirty="0">
                <a:solidFill>
                  <a:srgbClr val="0070C0"/>
                </a:solidFill>
                <a:latin typeface="微软雅黑" panose="020B0503020204020204" charset="-122"/>
                <a:ea typeface="微软雅黑" panose="020B0503020204020204" charset="-122"/>
              </a:rPr>
              <a:t> </a:t>
            </a:r>
            <a:r>
              <a:rPr lang="zh-CN" altLang="en-US" sz="2400" b="1" dirty="0">
                <a:solidFill>
                  <a:srgbClr val="0070C0"/>
                </a:solidFill>
                <a:latin typeface="微软雅黑" panose="020B0503020204020204" charset="-122"/>
                <a:ea typeface="微软雅黑" panose="020B0503020204020204" charset="-122"/>
              </a:rPr>
              <a:t>语篇衔接的三个</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一定</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实现语义连贯和逻辑衔接</a:t>
            </a:r>
            <a:endParaRPr lang="zh-CN" altLang="en-US" sz="2400" b="1" dirty="0">
              <a:solidFill>
                <a:srgbClr val="0070C0"/>
              </a:solidFill>
              <a:latin typeface="微软雅黑" panose="020B0503020204020204" charset="-122"/>
              <a:ea typeface="微软雅黑" panose="020B0503020204020204" charset="-122"/>
            </a:endParaRPr>
          </a:p>
          <a:p>
            <a:pPr fontAlgn="ctr">
              <a:lnSpc>
                <a:spcPct val="110000"/>
              </a:lnSpc>
            </a:pP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132080" y="-210820"/>
            <a:ext cx="1267460" cy="1043940"/>
          </a:xfrm>
          <a:prstGeom prst="rect">
            <a:avLst/>
          </a:prstGeom>
        </p:spPr>
      </p:pic>
      <p:pic>
        <p:nvPicPr>
          <p:cNvPr id="15" name="图片 14"/>
          <p:cNvPicPr/>
          <p:nvPr/>
        </p:nvPicPr>
        <p:blipFill>
          <a:blip r:embed="rId3"/>
          <a:stretch>
            <a:fillRect/>
          </a:stretch>
        </p:blipFill>
        <p:spPr>
          <a:xfrm>
            <a:off x="240348" y="6670358"/>
            <a:ext cx="542925" cy="200025"/>
          </a:xfrm>
          <a:prstGeom prst="rect">
            <a:avLst/>
          </a:prstGeom>
        </p:spPr>
      </p:pic>
      <p:pic>
        <p:nvPicPr>
          <p:cNvPr id="10" name="图片 9"/>
          <p:cNvPicPr/>
          <p:nvPr/>
        </p:nvPicPr>
        <p:blipFill>
          <a:blip r:embed="rId4"/>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5"/>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6"/>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7"/>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8"/>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9"/>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0"/>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1"/>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2"/>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3"/>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4"/>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5"/>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6"/>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7"/>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8"/>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9"/>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0"/>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1"/>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2"/>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3"/>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4"/>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5"/>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6"/>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7"/>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8"/>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9"/>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0"/>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1"/>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2"/>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3"/>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4"/>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5"/>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6"/>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7"/>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8"/>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9"/>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0"/>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1"/>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2"/>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3"/>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4"/>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5"/>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6"/>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7"/>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8"/>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9"/>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0"/>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1"/>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2"/>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3"/>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4"/>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5"/>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6"/>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7"/>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8"/>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9"/>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0"/>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1"/>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2"/>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3"/>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4"/>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5"/>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6"/>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7"/>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8"/>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9"/>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0"/>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1"/>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2"/>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3"/>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4"/>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5"/>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6"/>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7"/>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8"/>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9"/>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0"/>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1"/>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2"/>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3"/>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2" name="文本框 1"/>
          <p:cNvSpPr txBox="1"/>
          <p:nvPr/>
        </p:nvSpPr>
        <p:spPr>
          <a:xfrm>
            <a:off x="147955" y="1088390"/>
            <a:ext cx="11865610" cy="4397375"/>
          </a:xfrm>
          <a:prstGeom prst="rect">
            <a:avLst/>
          </a:prstGeom>
          <a:noFill/>
          <a:ln>
            <a:solidFill>
              <a:schemeClr val="accent4">
                <a:lumMod val="40000"/>
                <a:lumOff val="60000"/>
              </a:schemeClr>
            </a:solidFill>
          </a:ln>
        </p:spPr>
        <p:txBody>
          <a:bodyPr wrap="square" rtlCol="0" anchor="t">
            <a:noAutofit/>
          </a:bodyPr>
          <a:p>
            <a:r>
              <a:rPr lang="en-US" altLang="zh-CN" sz="2400">
                <a:latin typeface="Times New Roman" panose="02020603050405020304" charset="0"/>
                <a:cs typeface="Times New Roman" panose="02020603050405020304" charset="0"/>
              </a:rPr>
              <a:t>    </a:t>
            </a:r>
            <a:r>
              <a:rPr lang="en-US" altLang="zh-CN" sz="2400" i="1">
                <a:solidFill>
                  <a:srgbClr val="0070C0"/>
                </a:solidFill>
                <a:latin typeface="Times New Roman" panose="02020603050405020304" charset="0"/>
                <a:cs typeface="Times New Roman" panose="02020603050405020304" charset="0"/>
              </a:rPr>
              <a:t>As my name was called, I took a deep breath and began moving</a:t>
            </a:r>
            <a:r>
              <a:rPr lang="en-US" altLang="zh-CN" sz="2400" i="1">
                <a:solidFill>
                  <a:srgbClr val="0070C0"/>
                </a:solidFill>
                <a:highlight>
                  <a:srgbClr val="FFFF00"/>
                </a:highlight>
                <a:latin typeface="Times New Roman" panose="02020603050405020304" charset="0"/>
                <a:cs typeface="Times New Roman" panose="02020603050405020304" charset="0"/>
              </a:rPr>
              <a:t> toward the stage</a:t>
            </a:r>
            <a:r>
              <a:rPr lang="en-US" altLang="zh-CN" sz="2400" i="1">
                <a:solidFill>
                  <a:srgbClr val="0070C0"/>
                </a:solidFill>
                <a:latin typeface="Times New Roman" panose="02020603050405020304" charset="0"/>
                <a:cs typeface="Times New Roman" panose="02020603050405020304" charset="0"/>
              </a:rPr>
              <a:t>. </a:t>
            </a:r>
            <a:r>
              <a:rPr lang="en-US" altLang="zh-CN" sz="2400">
                <a:solidFill>
                  <a:schemeClr val="accent6">
                    <a:lumMod val="75000"/>
                  </a:schemeClr>
                </a:solidFill>
                <a:latin typeface="Times New Roman" panose="02020603050405020304" charset="0"/>
                <a:cs typeface="Times New Roman" panose="02020603050405020304" charset="0"/>
              </a:rPr>
              <a:t>To my amazement, two of my classmates came close by my side, </a:t>
            </a:r>
            <a:r>
              <a:rPr lang="en-US" altLang="zh-CN" sz="2400">
                <a:solidFill>
                  <a:schemeClr val="accent6">
                    <a:lumMod val="75000"/>
                  </a:schemeClr>
                </a:solidFill>
                <a:highlight>
                  <a:srgbClr val="FFFF00"/>
                </a:highlight>
                <a:latin typeface="Times New Roman" panose="02020603050405020304" charset="0"/>
                <a:cs typeface="Times New Roman" panose="02020603050405020304" charset="0"/>
              </a:rPr>
              <a:t>matching my pace step by step</a:t>
            </a:r>
            <a:r>
              <a:rPr lang="en-US" altLang="zh-CN" sz="2400">
                <a:solidFill>
                  <a:schemeClr val="accent6">
                    <a:lumMod val="75000"/>
                  </a:schemeClr>
                </a:solidFill>
                <a:latin typeface="Times New Roman" panose="02020603050405020304" charset="0"/>
                <a:cs typeface="Times New Roman" panose="02020603050405020304" charset="0"/>
              </a:rPr>
              <a:t>. Sally walked closest, </a:t>
            </a:r>
            <a:r>
              <a:rPr lang="en-US" altLang="zh-CN" sz="2400">
                <a:solidFill>
                  <a:schemeClr val="accent6">
                    <a:lumMod val="75000"/>
                  </a:schemeClr>
                </a:solidFill>
                <a:highlight>
                  <a:srgbClr val="FFFF00"/>
                </a:highlight>
                <a:latin typeface="Times New Roman" panose="02020603050405020304" charset="0"/>
                <a:cs typeface="Times New Roman" panose="02020603050405020304" charset="0"/>
              </a:rPr>
              <a:t>offering her arm not for leaning</a:t>
            </a:r>
            <a:r>
              <a:rPr lang="en-US" altLang="zh-CN" sz="2400">
                <a:solidFill>
                  <a:schemeClr val="accent6">
                    <a:lumMod val="75000"/>
                  </a:schemeClr>
                </a:solidFill>
                <a:latin typeface="Times New Roman" panose="02020603050405020304" charset="0"/>
                <a:cs typeface="Times New Roman" panose="02020603050405020304" charset="0"/>
              </a:rPr>
              <a:t>, but for reassurance. </a:t>
            </a:r>
            <a:r>
              <a:rPr lang="en-US" altLang="en-US" sz="2400" baseline="-25000">
                <a:solidFill>
                  <a:schemeClr val="accent6">
                    <a:lumMod val="75000"/>
                  </a:schemeClr>
                </a:solidFill>
                <a:latin typeface="Times New Roman" panose="02020603050405020304" charset="0"/>
                <a:cs typeface="Times New Roman" panose="02020603050405020304" charset="0"/>
              </a:rPr>
              <a:t>①</a:t>
            </a:r>
            <a:r>
              <a:rPr lang="en-US" altLang="zh-CN" sz="2400" baseline="-25000">
                <a:solidFill>
                  <a:schemeClr val="accent6">
                    <a:lumMod val="75000"/>
                  </a:schemeClr>
                </a:solidFill>
                <a:latin typeface="Times New Roman" panose="02020603050405020304" charset="0"/>
                <a:cs typeface="Times New Roman" panose="02020603050405020304" charset="0"/>
              </a:rPr>
              <a:t>“To my amazement”</a:t>
            </a:r>
            <a:r>
              <a:rPr lang="zh-CN" altLang="en-US" sz="2400" baseline="-25000">
                <a:solidFill>
                  <a:schemeClr val="accent6">
                    <a:lumMod val="75000"/>
                  </a:schemeClr>
                </a:solidFill>
                <a:latin typeface="Times New Roman" panose="02020603050405020304" charset="0"/>
                <a:cs typeface="Times New Roman" panose="02020603050405020304" charset="0"/>
              </a:rPr>
              <a:t>开篇制造惊喜感，</a:t>
            </a:r>
            <a:r>
              <a:rPr lang="en-US" altLang="zh-CN" sz="2400" baseline="-25000">
                <a:solidFill>
                  <a:schemeClr val="accent6">
                    <a:lumMod val="75000"/>
                  </a:schemeClr>
                </a:solidFill>
                <a:latin typeface="Times New Roman" panose="02020603050405020304" charset="0"/>
                <a:cs typeface="Times New Roman" panose="02020603050405020304" charset="0"/>
              </a:rPr>
              <a:t>“matching my pace step by step”</a:t>
            </a:r>
            <a:r>
              <a:rPr lang="zh-CN" altLang="en-US" sz="2400" baseline="-25000">
                <a:solidFill>
                  <a:schemeClr val="accent6">
                    <a:lumMod val="75000"/>
                  </a:schemeClr>
                </a:solidFill>
                <a:latin typeface="Times New Roman" panose="02020603050405020304" charset="0"/>
                <a:cs typeface="Times New Roman" panose="02020603050405020304" charset="0"/>
              </a:rPr>
              <a:t>用细节动作具象化同学的贴心支持，避免直白表述</a:t>
            </a:r>
            <a:r>
              <a:rPr lang="en-US" altLang="zh-CN" sz="2400" baseline="-25000">
                <a:solidFill>
                  <a:schemeClr val="accent6">
                    <a:lumMod val="75000"/>
                  </a:schemeClr>
                </a:solidFill>
                <a:latin typeface="Times New Roman" panose="02020603050405020304" charset="0"/>
                <a:cs typeface="Times New Roman" panose="02020603050405020304" charset="0"/>
              </a:rPr>
              <a:t>“</a:t>
            </a:r>
            <a:r>
              <a:rPr lang="zh-CN" altLang="en-US" sz="2400" baseline="-25000">
                <a:solidFill>
                  <a:schemeClr val="accent6">
                    <a:lumMod val="75000"/>
                  </a:schemeClr>
                </a:solidFill>
                <a:latin typeface="Times New Roman" panose="02020603050405020304" charset="0"/>
                <a:cs typeface="Times New Roman" panose="02020603050405020304" charset="0"/>
              </a:rPr>
              <a:t>同学帮助我</a:t>
            </a:r>
            <a:r>
              <a:rPr lang="en-US" altLang="zh-CN" sz="2400" baseline="-25000">
                <a:solidFill>
                  <a:schemeClr val="accent6">
                    <a:lumMod val="75000"/>
                  </a:schemeClr>
                </a:solidFill>
                <a:latin typeface="Times New Roman" panose="02020603050405020304" charset="0"/>
                <a:cs typeface="Times New Roman" panose="02020603050405020304" charset="0"/>
              </a:rPr>
              <a:t>”</a:t>
            </a:r>
            <a:r>
              <a:rPr lang="zh-CN" altLang="en-US" sz="2400" baseline="-25000">
                <a:solidFill>
                  <a:schemeClr val="accent6">
                    <a:lumMod val="75000"/>
                  </a:schemeClr>
                </a:solidFill>
                <a:latin typeface="Times New Roman" panose="02020603050405020304" charset="0"/>
                <a:cs typeface="Times New Roman" panose="02020603050405020304" charset="0"/>
              </a:rPr>
              <a:t>，画面感更强。</a:t>
            </a:r>
            <a:r>
              <a:rPr lang="en-US" altLang="zh-CN" sz="2400">
                <a:solidFill>
                  <a:schemeClr val="accent6">
                    <a:lumMod val="75000"/>
                  </a:schemeClr>
                </a:solidFill>
                <a:latin typeface="Times New Roman" panose="02020603050405020304" charset="0"/>
                <a:cs typeface="Times New Roman" panose="02020603050405020304" charset="0"/>
              </a:rPr>
              <a:t> </a:t>
            </a:r>
            <a:r>
              <a:rPr lang="en-US" altLang="en-US" sz="2400" baseline="-25000">
                <a:solidFill>
                  <a:schemeClr val="accent6">
                    <a:lumMod val="75000"/>
                  </a:schemeClr>
                </a:solidFill>
                <a:latin typeface="Times New Roman" panose="02020603050405020304" charset="0"/>
                <a:cs typeface="Times New Roman" panose="02020603050405020304" charset="0"/>
              </a:rPr>
              <a:t>②</a:t>
            </a:r>
            <a:r>
              <a:rPr lang="zh-CN" altLang="en-US" sz="2400" baseline="-25000">
                <a:solidFill>
                  <a:schemeClr val="accent6">
                    <a:lumMod val="75000"/>
                  </a:schemeClr>
                </a:solidFill>
                <a:latin typeface="Times New Roman" panose="02020603050405020304" charset="0"/>
                <a:cs typeface="Times New Roman" panose="02020603050405020304" charset="0"/>
              </a:rPr>
              <a:t>通过</a:t>
            </a:r>
            <a:r>
              <a:rPr lang="en-US" altLang="zh-CN" sz="2400" baseline="-25000">
                <a:solidFill>
                  <a:schemeClr val="accent6">
                    <a:lumMod val="75000"/>
                  </a:schemeClr>
                </a:solidFill>
                <a:latin typeface="Times New Roman" panose="02020603050405020304" charset="0"/>
                <a:cs typeface="Times New Roman" panose="02020603050405020304" charset="0"/>
              </a:rPr>
              <a:t>“not for... but for...”</a:t>
            </a:r>
            <a:r>
              <a:rPr lang="zh-CN" altLang="en-US" sz="2400" baseline="-25000">
                <a:solidFill>
                  <a:schemeClr val="accent6">
                    <a:lumMod val="75000"/>
                  </a:schemeClr>
                </a:solidFill>
                <a:latin typeface="Times New Roman" panose="02020603050405020304" charset="0"/>
                <a:cs typeface="Times New Roman" panose="02020603050405020304" charset="0"/>
              </a:rPr>
              <a:t>的对比结构，精准区分</a:t>
            </a:r>
            <a:r>
              <a:rPr lang="en-US" altLang="zh-CN" sz="2400" baseline="-25000">
                <a:solidFill>
                  <a:schemeClr val="accent6">
                    <a:lumMod val="75000"/>
                  </a:schemeClr>
                </a:solidFill>
                <a:latin typeface="Times New Roman" panose="02020603050405020304" charset="0"/>
                <a:cs typeface="Times New Roman" panose="02020603050405020304" charset="0"/>
              </a:rPr>
              <a:t>“</a:t>
            </a:r>
            <a:r>
              <a:rPr lang="zh-CN" altLang="en-US" sz="2400" baseline="-25000">
                <a:solidFill>
                  <a:schemeClr val="accent6">
                    <a:lumMod val="75000"/>
                  </a:schemeClr>
                </a:solidFill>
                <a:latin typeface="Times New Roman" panose="02020603050405020304" charset="0"/>
                <a:cs typeface="Times New Roman" panose="02020603050405020304" charset="0"/>
              </a:rPr>
              <a:t>搀扶</a:t>
            </a:r>
            <a:r>
              <a:rPr lang="en-US" altLang="zh-CN" sz="2400" baseline="-25000">
                <a:solidFill>
                  <a:schemeClr val="accent6">
                    <a:lumMod val="75000"/>
                  </a:schemeClr>
                </a:solidFill>
                <a:latin typeface="Times New Roman" panose="02020603050405020304" charset="0"/>
                <a:cs typeface="Times New Roman" panose="02020603050405020304" charset="0"/>
              </a:rPr>
              <a:t>”</a:t>
            </a:r>
            <a:r>
              <a:rPr lang="zh-CN" altLang="en-US" sz="2400" baseline="-25000">
                <a:solidFill>
                  <a:schemeClr val="accent6">
                    <a:lumMod val="75000"/>
                  </a:schemeClr>
                </a:solidFill>
                <a:latin typeface="Times New Roman" panose="02020603050405020304" charset="0"/>
                <a:cs typeface="Times New Roman" panose="02020603050405020304" charset="0"/>
              </a:rPr>
              <a:t>与</a:t>
            </a:r>
            <a:r>
              <a:rPr lang="en-US" altLang="zh-CN" sz="2400" baseline="-25000">
                <a:solidFill>
                  <a:schemeClr val="accent6">
                    <a:lumMod val="75000"/>
                  </a:schemeClr>
                </a:solidFill>
                <a:latin typeface="Times New Roman" panose="02020603050405020304" charset="0"/>
                <a:cs typeface="Times New Roman" panose="02020603050405020304" charset="0"/>
              </a:rPr>
              <a:t>“</a:t>
            </a:r>
            <a:r>
              <a:rPr lang="zh-CN" altLang="en-US" sz="2400" baseline="-25000">
                <a:solidFill>
                  <a:schemeClr val="accent6">
                    <a:lumMod val="75000"/>
                  </a:schemeClr>
                </a:solidFill>
                <a:latin typeface="Times New Roman" panose="02020603050405020304" charset="0"/>
                <a:cs typeface="Times New Roman" panose="02020603050405020304" charset="0"/>
              </a:rPr>
              <a:t>传递安心</a:t>
            </a:r>
            <a:r>
              <a:rPr lang="en-US" altLang="zh-CN" sz="2400" baseline="-25000">
                <a:solidFill>
                  <a:schemeClr val="accent6">
                    <a:lumMod val="75000"/>
                  </a:schemeClr>
                </a:solidFill>
                <a:latin typeface="Times New Roman" panose="02020603050405020304" charset="0"/>
                <a:cs typeface="Times New Roman" panose="02020603050405020304" charset="0"/>
              </a:rPr>
              <a:t>”</a:t>
            </a:r>
            <a:r>
              <a:rPr lang="zh-CN" altLang="en-US" sz="2400" baseline="-25000">
                <a:solidFill>
                  <a:schemeClr val="accent6">
                    <a:lumMod val="75000"/>
                  </a:schemeClr>
                </a:solidFill>
                <a:latin typeface="Times New Roman" panose="02020603050405020304" charset="0"/>
                <a:cs typeface="Times New Roman" panose="02020603050405020304" charset="0"/>
              </a:rPr>
              <a:t>的差异，既体现帮助的实用性，又凸显对作者尊严的尊重，让</a:t>
            </a:r>
            <a:r>
              <a:rPr lang="en-US" altLang="zh-CN" sz="2400" baseline="-25000">
                <a:solidFill>
                  <a:schemeClr val="accent6">
                    <a:lumMod val="75000"/>
                  </a:schemeClr>
                </a:solidFill>
                <a:latin typeface="Times New Roman" panose="02020603050405020304" charset="0"/>
                <a:cs typeface="Times New Roman" panose="02020603050405020304" charset="0"/>
              </a:rPr>
              <a:t>“</a:t>
            </a:r>
            <a:r>
              <a:rPr lang="zh-CN" altLang="en-US" sz="2400" baseline="-25000">
                <a:solidFill>
                  <a:schemeClr val="accent6">
                    <a:lumMod val="75000"/>
                  </a:schemeClr>
                </a:solidFill>
                <a:latin typeface="Times New Roman" panose="02020603050405020304" charset="0"/>
                <a:cs typeface="Times New Roman" panose="02020603050405020304" charset="0"/>
              </a:rPr>
              <a:t>支持</a:t>
            </a:r>
            <a:r>
              <a:rPr lang="en-US" altLang="zh-CN" sz="2400" baseline="-25000">
                <a:solidFill>
                  <a:schemeClr val="accent6">
                    <a:lumMod val="75000"/>
                  </a:schemeClr>
                </a:solidFill>
                <a:latin typeface="Times New Roman" panose="02020603050405020304" charset="0"/>
                <a:cs typeface="Times New Roman" panose="02020603050405020304" charset="0"/>
              </a:rPr>
              <a:t>”</a:t>
            </a:r>
            <a:r>
              <a:rPr lang="zh-CN" altLang="en-US" sz="2400" baseline="-25000">
                <a:solidFill>
                  <a:schemeClr val="accent6">
                    <a:lumMod val="75000"/>
                  </a:schemeClr>
                </a:solidFill>
                <a:latin typeface="Times New Roman" panose="02020603050405020304" charset="0"/>
                <a:cs typeface="Times New Roman" panose="02020603050405020304" charset="0"/>
              </a:rPr>
              <a:t>的细节更有温度，人物形象更立体。</a:t>
            </a:r>
            <a:endParaRPr lang="zh-CN" altLang="en-US" sz="2400" baseline="-25000">
              <a:solidFill>
                <a:schemeClr val="accent6">
                  <a:lumMod val="75000"/>
                </a:schemeClr>
              </a:solidFill>
              <a:latin typeface="Times New Roman" panose="02020603050405020304" charset="0"/>
              <a:cs typeface="Times New Roman" panose="02020603050405020304" charset="0"/>
            </a:endParaRPr>
          </a:p>
          <a:p>
            <a:endParaRPr lang="zh-CN" altLang="en-US" sz="2400">
              <a:solidFill>
                <a:schemeClr val="accent6">
                  <a:lumMod val="75000"/>
                </a:schemeClr>
              </a:solidFill>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a:t>
            </a:r>
            <a:r>
              <a:rPr lang="en-US" altLang="zh-CN" sz="2400">
                <a:solidFill>
                  <a:srgbClr val="7030A0"/>
                </a:solidFill>
                <a:latin typeface="Times New Roman" panose="02020603050405020304" charset="0"/>
                <a:cs typeface="Times New Roman" panose="02020603050405020304" charset="0"/>
              </a:rPr>
              <a:t>The thunderous applause that filled the hall was not just for my academic </a:t>
            </a:r>
            <a:r>
              <a:rPr lang="en-US" altLang="zh-CN" sz="2400">
                <a:solidFill>
                  <a:srgbClr val="7030A0"/>
                </a:solidFill>
                <a:highlight>
                  <a:srgbClr val="00FF00"/>
                </a:highlight>
                <a:latin typeface="Times New Roman" panose="02020603050405020304" charset="0"/>
                <a:cs typeface="Times New Roman" panose="02020603050405020304" charset="0"/>
              </a:rPr>
              <a:t>achievement</a:t>
            </a:r>
            <a:r>
              <a:rPr lang="en-US" altLang="zh-CN" sz="2400">
                <a:solidFill>
                  <a:srgbClr val="7030A0"/>
                </a:solidFill>
                <a:latin typeface="Times New Roman" panose="02020603050405020304" charset="0"/>
                <a:cs typeface="Times New Roman" panose="02020603050405020304" charset="0"/>
              </a:rPr>
              <a:t>, but for the collective </a:t>
            </a:r>
            <a:r>
              <a:rPr lang="en-US" altLang="zh-CN" sz="2400">
                <a:solidFill>
                  <a:srgbClr val="7030A0"/>
                </a:solidFill>
                <a:highlight>
                  <a:srgbClr val="00FF00"/>
                </a:highlight>
                <a:latin typeface="Times New Roman" panose="02020603050405020304" charset="0"/>
                <a:cs typeface="Times New Roman" panose="02020603050405020304" charset="0"/>
              </a:rPr>
              <a:t>triumph</a:t>
            </a:r>
            <a:r>
              <a:rPr lang="en-US" altLang="zh-CN" sz="2400">
                <a:solidFill>
                  <a:srgbClr val="7030A0"/>
                </a:solidFill>
                <a:latin typeface="Times New Roman" panose="02020603050405020304" charset="0"/>
                <a:cs typeface="Times New Roman" panose="02020603050405020304" charset="0"/>
              </a:rPr>
              <a:t> of friendship and understanding. </a:t>
            </a:r>
            <a:r>
              <a:rPr lang="en-US" altLang="zh-CN" sz="2400" baseline="-25000">
                <a:solidFill>
                  <a:srgbClr val="7030A0"/>
                </a:solidFill>
                <a:latin typeface="Times New Roman" panose="02020603050405020304" charset="0"/>
                <a:cs typeface="Times New Roman" panose="02020603050405020304" charset="0"/>
              </a:rPr>
              <a:t>“thunderous applause”</a:t>
            </a:r>
            <a:r>
              <a:rPr lang="zh-CN" altLang="en-US" sz="2400" baseline="-25000">
                <a:solidFill>
                  <a:srgbClr val="7030A0"/>
                </a:solidFill>
                <a:latin typeface="Times New Roman" panose="02020603050405020304" charset="0"/>
                <a:cs typeface="Times New Roman" panose="02020603050405020304" charset="0"/>
              </a:rPr>
              <a:t>用听觉描写渲染氛围，</a:t>
            </a:r>
            <a:r>
              <a:rPr lang="en-US" altLang="zh-CN" sz="2400" baseline="-25000">
                <a:solidFill>
                  <a:srgbClr val="7030A0"/>
                </a:solidFill>
                <a:latin typeface="Times New Roman" panose="02020603050405020304" charset="0"/>
                <a:cs typeface="Times New Roman" panose="02020603050405020304" charset="0"/>
              </a:rPr>
              <a:t>“not just for... but for...”</a:t>
            </a:r>
            <a:r>
              <a:rPr lang="zh-CN" altLang="en-US" sz="2400" baseline="-25000">
                <a:solidFill>
                  <a:srgbClr val="7030A0"/>
                </a:solidFill>
                <a:latin typeface="Times New Roman" panose="02020603050405020304" charset="0"/>
                <a:cs typeface="Times New Roman" panose="02020603050405020304" charset="0"/>
              </a:rPr>
              <a:t>的递进结构，将</a:t>
            </a:r>
            <a:r>
              <a:rPr lang="en-US" altLang="zh-CN" sz="2400" baseline="-25000">
                <a:solidFill>
                  <a:srgbClr val="7030A0"/>
                </a:solidFill>
                <a:latin typeface="Times New Roman" panose="02020603050405020304" charset="0"/>
                <a:cs typeface="Times New Roman" panose="02020603050405020304" charset="0"/>
              </a:rPr>
              <a:t>“</a:t>
            </a:r>
            <a:r>
              <a:rPr lang="zh-CN" altLang="en-US" sz="2400" baseline="-25000">
                <a:solidFill>
                  <a:srgbClr val="7030A0"/>
                </a:solidFill>
                <a:latin typeface="Times New Roman" panose="02020603050405020304" charset="0"/>
                <a:cs typeface="Times New Roman" panose="02020603050405020304" charset="0"/>
              </a:rPr>
              <a:t>个人成就</a:t>
            </a:r>
            <a:r>
              <a:rPr lang="en-US" altLang="zh-CN" sz="2400" baseline="-25000">
                <a:solidFill>
                  <a:srgbClr val="7030A0"/>
                </a:solidFill>
                <a:latin typeface="Times New Roman" panose="02020603050405020304" charset="0"/>
                <a:cs typeface="Times New Roman" panose="02020603050405020304" charset="0"/>
              </a:rPr>
              <a:t>”</a:t>
            </a:r>
            <a:r>
              <a:rPr lang="zh-CN" altLang="en-US" sz="2400" baseline="-25000">
                <a:solidFill>
                  <a:srgbClr val="7030A0"/>
                </a:solidFill>
                <a:latin typeface="Times New Roman" panose="02020603050405020304" charset="0"/>
                <a:cs typeface="Times New Roman" panose="02020603050405020304" charset="0"/>
              </a:rPr>
              <a:t>与</a:t>
            </a:r>
            <a:r>
              <a:rPr lang="en-US" altLang="zh-CN" sz="2400" baseline="-25000">
                <a:solidFill>
                  <a:srgbClr val="7030A0"/>
                </a:solidFill>
                <a:latin typeface="Times New Roman" panose="02020603050405020304" charset="0"/>
                <a:cs typeface="Times New Roman" panose="02020603050405020304" charset="0"/>
              </a:rPr>
              <a:t>“</a:t>
            </a:r>
            <a:r>
              <a:rPr lang="zh-CN" altLang="en-US" sz="2400" baseline="-25000">
                <a:solidFill>
                  <a:srgbClr val="7030A0"/>
                </a:solidFill>
                <a:latin typeface="Times New Roman" panose="02020603050405020304" charset="0"/>
                <a:cs typeface="Times New Roman" panose="02020603050405020304" charset="0"/>
              </a:rPr>
              <a:t>集体的友谊、理解</a:t>
            </a:r>
            <a:r>
              <a:rPr lang="en-US" altLang="zh-CN" sz="2400" baseline="-25000">
                <a:solidFill>
                  <a:srgbClr val="7030A0"/>
                </a:solidFill>
                <a:latin typeface="Times New Roman" panose="02020603050405020304" charset="0"/>
                <a:cs typeface="Times New Roman" panose="02020603050405020304" charset="0"/>
              </a:rPr>
              <a:t>”</a:t>
            </a:r>
            <a:r>
              <a:rPr lang="zh-CN" altLang="en-US" sz="2400" baseline="-25000">
                <a:solidFill>
                  <a:srgbClr val="7030A0"/>
                </a:solidFill>
                <a:latin typeface="Times New Roman" panose="02020603050405020304" charset="0"/>
                <a:cs typeface="Times New Roman" panose="02020603050405020304" charset="0"/>
              </a:rPr>
              <a:t>绑定，拔高立意，让结尾更有深度，避免局限于个人视角。</a:t>
            </a:r>
            <a:endParaRPr lang="zh-CN" altLang="en-US"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    </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    </a:t>
            </a:r>
            <a:r>
              <a:rPr lang="en-US" altLang="zh-CN" sz="2400" i="1">
                <a:solidFill>
                  <a:srgbClr val="0070C0"/>
                </a:solidFill>
                <a:latin typeface="Times New Roman" panose="02020603050405020304" charset="0"/>
                <a:cs typeface="Times New Roman" panose="02020603050405020304" charset="0"/>
              </a:rPr>
              <a:t>Walking down the stairs on the other side, I felt an overwhelming </a:t>
            </a:r>
            <a:r>
              <a:rPr lang="en-US" altLang="zh-CN" sz="2400" i="1">
                <a:solidFill>
                  <a:srgbClr val="0070C0"/>
                </a:solidFill>
                <a:highlight>
                  <a:srgbClr val="00FF00"/>
                </a:highlight>
                <a:latin typeface="Times New Roman" panose="02020603050405020304" charset="0"/>
                <a:cs typeface="Times New Roman" panose="02020603050405020304" charset="0"/>
              </a:rPr>
              <a:t>surge of pride</a:t>
            </a:r>
            <a:r>
              <a:rPr lang="en-US" altLang="zh-CN" sz="2400" i="1">
                <a:solidFill>
                  <a:srgbClr val="0070C0"/>
                </a:solidFill>
                <a:latin typeface="Times New Roman" panose="02020603050405020304" charset="0"/>
                <a:cs typeface="Times New Roman" panose="02020603050405020304" charset="0"/>
              </a:rPr>
              <a:t>.</a:t>
            </a:r>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p:txBody>
      </p:sp>
      <p:pic>
        <p:nvPicPr>
          <p:cNvPr id="5124" name="图片 6" descr="logo横版 png"/>
          <p:cNvPicPr>
            <a:picLocks noChangeAspect="1"/>
          </p:cNvPicPr>
          <p:nvPr/>
        </p:nvPicPr>
        <p:blipFill>
          <a:blip r:embed="rId84"/>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979295" y="120015"/>
            <a:ext cx="9156065" cy="542290"/>
          </a:xfrm>
          <a:prstGeom prst="rect">
            <a:avLst/>
          </a:prstGeom>
          <a:solidFill>
            <a:schemeClr val="bg1">
              <a:alpha val="73000"/>
            </a:schemeClr>
          </a:solidFill>
        </p:spPr>
        <p:txBody>
          <a:bodyPr wrap="square" rtlCol="0">
            <a:noAutofit/>
          </a:bodyPr>
          <a:p>
            <a:pPr fontAlgn="ctr">
              <a:lnSpc>
                <a:spcPct val="110000"/>
              </a:lnSpc>
            </a:pPr>
            <a:r>
              <a:rPr lang="en-US" altLang="zh-CN" sz="2400" b="1" dirty="0">
                <a:solidFill>
                  <a:srgbClr val="0070C0"/>
                </a:solidFill>
                <a:latin typeface="微软雅黑" panose="020B0503020204020204" charset="-122"/>
                <a:ea typeface="微软雅黑" panose="020B0503020204020204" charset="-122"/>
              </a:rPr>
              <a:t> </a:t>
            </a:r>
            <a:r>
              <a:rPr lang="zh-CN" altLang="en-US" sz="2400" b="1" dirty="0">
                <a:solidFill>
                  <a:srgbClr val="0070C0"/>
                </a:solidFill>
                <a:latin typeface="微软雅黑" panose="020B0503020204020204" charset="-122"/>
                <a:ea typeface="微软雅黑" panose="020B0503020204020204" charset="-122"/>
              </a:rPr>
              <a:t>语篇衔接的三个</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一定</a:t>
            </a:r>
            <a:r>
              <a:rPr lang="en-US" altLang="zh-CN" sz="2400" b="1" dirty="0">
                <a:solidFill>
                  <a:srgbClr val="0070C0"/>
                </a:solidFill>
                <a:latin typeface="微软雅黑" panose="020B0503020204020204" charset="-122"/>
                <a:ea typeface="微软雅黑" panose="020B0503020204020204" charset="-122"/>
              </a:rPr>
              <a:t>”</a:t>
            </a:r>
            <a:r>
              <a:rPr lang="zh-CN" altLang="en-US" sz="2400" b="1" dirty="0">
                <a:solidFill>
                  <a:srgbClr val="0070C0"/>
                </a:solidFill>
                <a:latin typeface="微软雅黑" panose="020B0503020204020204" charset="-122"/>
                <a:ea typeface="微软雅黑" panose="020B0503020204020204" charset="-122"/>
              </a:rPr>
              <a:t>实现语义连贯和逻辑衔接</a:t>
            </a:r>
            <a:endParaRPr lang="zh-CN" altLang="en-US" sz="2400" b="1" dirty="0">
              <a:solidFill>
                <a:srgbClr val="0070C0"/>
              </a:solidFill>
              <a:latin typeface="微软雅黑" panose="020B0503020204020204" charset="-122"/>
              <a:ea typeface="微软雅黑" panose="020B0503020204020204" charset="-122"/>
            </a:endParaRPr>
          </a:p>
          <a:p>
            <a:pPr fontAlgn="ctr">
              <a:lnSpc>
                <a:spcPct val="110000"/>
              </a:lnSpc>
            </a:pP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132080" y="-210820"/>
            <a:ext cx="1267460" cy="1043940"/>
          </a:xfrm>
          <a:prstGeom prst="rect">
            <a:avLst/>
          </a:prstGeom>
        </p:spPr>
      </p:pic>
      <p:pic>
        <p:nvPicPr>
          <p:cNvPr id="15" name="图片 14"/>
          <p:cNvPicPr/>
          <p:nvPr/>
        </p:nvPicPr>
        <p:blipFill>
          <a:blip r:embed="rId3"/>
          <a:stretch>
            <a:fillRect/>
          </a:stretch>
        </p:blipFill>
        <p:spPr>
          <a:xfrm>
            <a:off x="240348" y="6670358"/>
            <a:ext cx="542925" cy="200025"/>
          </a:xfrm>
          <a:prstGeom prst="rect">
            <a:avLst/>
          </a:prstGeom>
        </p:spPr>
      </p:pic>
      <p:pic>
        <p:nvPicPr>
          <p:cNvPr id="10" name="图片 9"/>
          <p:cNvPicPr/>
          <p:nvPr/>
        </p:nvPicPr>
        <p:blipFill>
          <a:blip r:embed="rId4"/>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5"/>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6"/>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7"/>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8"/>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9"/>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0"/>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1"/>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2"/>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3"/>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4"/>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5"/>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6"/>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7"/>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8"/>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9"/>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0"/>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1"/>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2"/>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3"/>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4"/>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5"/>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6"/>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7"/>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8"/>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9"/>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0"/>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1"/>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2"/>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3"/>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4"/>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5"/>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6"/>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7"/>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8"/>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9"/>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0"/>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1"/>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2"/>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3"/>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4"/>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5"/>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6"/>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7"/>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8"/>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9"/>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0"/>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1"/>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2"/>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3"/>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4"/>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5"/>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6"/>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7"/>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8"/>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9"/>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0"/>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1"/>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2"/>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3"/>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4"/>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5"/>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6"/>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7"/>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8"/>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9"/>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0"/>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1"/>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2"/>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3"/>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4"/>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5"/>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6"/>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7"/>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8"/>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9"/>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0"/>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1"/>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2"/>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3"/>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2" name="文本框 1"/>
          <p:cNvSpPr txBox="1"/>
          <p:nvPr/>
        </p:nvSpPr>
        <p:spPr>
          <a:xfrm>
            <a:off x="108585" y="1191895"/>
            <a:ext cx="11865610" cy="4362450"/>
          </a:xfrm>
          <a:prstGeom prst="rect">
            <a:avLst/>
          </a:prstGeom>
          <a:noFill/>
          <a:ln>
            <a:solidFill>
              <a:schemeClr val="accent4">
                <a:lumMod val="40000"/>
                <a:lumOff val="60000"/>
              </a:schemeClr>
            </a:solidFill>
          </a:ln>
        </p:spPr>
        <p:txBody>
          <a:bodyPr wrap="square" rtlCol="0" anchor="t">
            <a:noAutofit/>
          </a:bodyPr>
          <a:p>
            <a:r>
              <a:rPr lang="en-US" altLang="zh-CN" sz="2400">
                <a:latin typeface="Times New Roman" panose="02020603050405020304" charset="0"/>
                <a:cs typeface="Times New Roman" panose="02020603050405020304" charset="0"/>
              </a:rPr>
              <a:t>        </a:t>
            </a:r>
            <a:r>
              <a:rPr lang="en-US" altLang="zh-CN" sz="2400" i="1">
                <a:solidFill>
                  <a:srgbClr val="0070C0"/>
                </a:solidFill>
                <a:highlight>
                  <a:srgbClr val="FFFF00"/>
                </a:highlight>
                <a:latin typeface="Times New Roman" panose="02020603050405020304" charset="0"/>
                <a:cs typeface="Times New Roman" panose="02020603050405020304" charset="0"/>
              </a:rPr>
              <a:t>Walking down</a:t>
            </a:r>
            <a:r>
              <a:rPr lang="en-US" altLang="zh-CN" sz="2400" i="1">
                <a:solidFill>
                  <a:srgbClr val="0070C0"/>
                </a:solidFill>
                <a:latin typeface="Times New Roman" panose="02020603050405020304" charset="0"/>
                <a:cs typeface="Times New Roman" panose="02020603050405020304" charset="0"/>
              </a:rPr>
              <a:t> the stairs on the other side, I felt an overwhelming </a:t>
            </a:r>
            <a:r>
              <a:rPr lang="en-US" altLang="zh-CN" sz="2400" i="1">
                <a:solidFill>
                  <a:srgbClr val="0070C0"/>
                </a:solidFill>
                <a:highlight>
                  <a:srgbClr val="00FF00"/>
                </a:highlight>
                <a:latin typeface="Times New Roman" panose="02020603050405020304" charset="0"/>
                <a:cs typeface="Times New Roman" panose="02020603050405020304" charset="0"/>
              </a:rPr>
              <a:t>surge of pride</a:t>
            </a:r>
            <a:r>
              <a:rPr lang="en-US" altLang="zh-CN" sz="2400" i="1">
                <a:solidFill>
                  <a:srgbClr val="0070C0"/>
                </a:solidFill>
                <a:latin typeface="Times New Roman" panose="02020603050405020304" charset="0"/>
                <a:cs typeface="Times New Roman" panose="02020603050405020304" charset="0"/>
              </a:rPr>
              <a:t>.</a:t>
            </a:r>
            <a:r>
              <a:rPr lang="en-US" altLang="zh-CN" sz="2400">
                <a:solidFill>
                  <a:srgbClr val="C00000"/>
                </a:solidFill>
                <a:latin typeface="Times New Roman" panose="02020603050405020304" charset="0"/>
                <a:cs typeface="Times New Roman" panose="02020603050405020304" charset="0"/>
              </a:rPr>
              <a:t>Sally was </a:t>
            </a:r>
            <a:r>
              <a:rPr lang="en-US" altLang="zh-CN" sz="2400">
                <a:solidFill>
                  <a:srgbClr val="C00000"/>
                </a:solidFill>
                <a:highlight>
                  <a:srgbClr val="FFFF00"/>
                </a:highlight>
                <a:latin typeface="Times New Roman" panose="02020603050405020304" charset="0"/>
                <a:cs typeface="Times New Roman" panose="02020603050405020304" charset="0"/>
              </a:rPr>
              <a:t>the first to reach for me</a:t>
            </a:r>
            <a:r>
              <a:rPr lang="en-US" altLang="zh-CN" sz="2400">
                <a:solidFill>
                  <a:srgbClr val="C00000"/>
                </a:solidFill>
                <a:latin typeface="Times New Roman" panose="02020603050405020304" charset="0"/>
                <a:cs typeface="Times New Roman" panose="02020603050405020304" charset="0"/>
              </a:rPr>
              <a:t>, her eyes glistening with tears of </a:t>
            </a:r>
            <a:r>
              <a:rPr lang="en-US" altLang="zh-CN" sz="2400">
                <a:solidFill>
                  <a:srgbClr val="C00000"/>
                </a:solidFill>
                <a:highlight>
                  <a:srgbClr val="00FF00"/>
                </a:highlight>
                <a:latin typeface="Times New Roman" panose="02020603050405020304" charset="0"/>
                <a:cs typeface="Times New Roman" panose="02020603050405020304" charset="0"/>
              </a:rPr>
              <a:t>happiness</a:t>
            </a:r>
            <a:r>
              <a:rPr lang="en-US" altLang="zh-CN" sz="2400">
                <a:solidFill>
                  <a:srgbClr val="C00000"/>
                </a:solidFill>
                <a:latin typeface="Times New Roman" panose="02020603050405020304" charset="0"/>
                <a:cs typeface="Times New Roman" panose="02020603050405020304" charset="0"/>
              </a:rPr>
              <a:t> as she pulled me into a tight embrace. </a:t>
            </a:r>
            <a:r>
              <a:rPr lang="en-US" altLang="zh-CN" sz="2400" baseline="-25000">
                <a:solidFill>
                  <a:srgbClr val="C00000"/>
                </a:solidFill>
                <a:latin typeface="Times New Roman" panose="02020603050405020304" charset="0"/>
                <a:cs typeface="Times New Roman" panose="02020603050405020304" charset="0"/>
              </a:rPr>
              <a:t>“the first to reach for me”</a:t>
            </a:r>
            <a:r>
              <a:rPr lang="zh-CN" altLang="en-US" sz="2400" baseline="-25000">
                <a:solidFill>
                  <a:srgbClr val="C00000"/>
                </a:solidFill>
                <a:latin typeface="Times New Roman" panose="02020603050405020304" charset="0"/>
                <a:cs typeface="Times New Roman" panose="02020603050405020304" charset="0"/>
              </a:rPr>
              <a:t>突出萨莉的特殊角色；</a:t>
            </a:r>
            <a:r>
              <a:rPr lang="en-US" altLang="zh-CN" sz="2400" baseline="-25000">
                <a:solidFill>
                  <a:srgbClr val="C00000"/>
                </a:solidFill>
                <a:latin typeface="Times New Roman" panose="02020603050405020304" charset="0"/>
                <a:cs typeface="Times New Roman" panose="02020603050405020304" charset="0"/>
              </a:rPr>
              <a:t>“her eyes glistening with tears of happiness”</a:t>
            </a:r>
            <a:r>
              <a:rPr lang="zh-CN" altLang="en-US" sz="2400" baseline="-25000">
                <a:solidFill>
                  <a:srgbClr val="C00000"/>
                </a:solidFill>
                <a:latin typeface="Times New Roman" panose="02020603050405020304" charset="0"/>
                <a:cs typeface="Times New Roman" panose="02020603050405020304" charset="0"/>
              </a:rPr>
              <a:t>用神态细节强化情感浓度，</a:t>
            </a:r>
            <a:r>
              <a:rPr lang="en-US" altLang="zh-CN" sz="2400" baseline="-25000">
                <a:solidFill>
                  <a:srgbClr val="C00000"/>
                </a:solidFill>
                <a:latin typeface="Times New Roman" panose="02020603050405020304" charset="0"/>
                <a:cs typeface="Times New Roman" panose="02020603050405020304" charset="0"/>
              </a:rPr>
              <a:t>“pulled me into a tight embrace”</a:t>
            </a:r>
            <a:r>
              <a:rPr lang="zh-CN" altLang="en-US" sz="2400" baseline="-25000">
                <a:solidFill>
                  <a:srgbClr val="C00000"/>
                </a:solidFill>
                <a:latin typeface="Times New Roman" panose="02020603050405020304" charset="0"/>
                <a:cs typeface="Times New Roman" panose="02020603050405020304" charset="0"/>
              </a:rPr>
              <a:t>用动作传递真挚情绪，细节连贯，情感饱满。</a:t>
            </a:r>
            <a:endParaRPr lang="zh-CN" altLang="en-US" sz="2400" baseline="-25000">
              <a:solidFill>
                <a:srgbClr val="C00000"/>
              </a:solidFill>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r>
              <a:rPr lang="en-US" altLang="zh-CN" sz="2400">
                <a:solidFill>
                  <a:schemeClr val="accent6">
                    <a:lumMod val="50000"/>
                  </a:schemeClr>
                </a:solidFill>
                <a:latin typeface="Times New Roman" panose="02020603050405020304" charset="0"/>
                <a:cs typeface="Times New Roman" panose="02020603050405020304" charset="0"/>
                <a:sym typeface="+mn-ea"/>
              </a:rPr>
              <a:t>...The </a:t>
            </a:r>
            <a:r>
              <a:rPr lang="en-US" altLang="zh-CN" sz="2400">
                <a:solidFill>
                  <a:schemeClr val="accent6">
                    <a:lumMod val="50000"/>
                  </a:schemeClr>
                </a:solidFill>
                <a:highlight>
                  <a:srgbClr val="FFFF00"/>
                </a:highlight>
                <a:latin typeface="Times New Roman" panose="02020603050405020304" charset="0"/>
                <a:cs typeface="Times New Roman" panose="02020603050405020304" charset="0"/>
                <a:sym typeface="+mn-ea"/>
              </a:rPr>
              <a:t>stairs</a:t>
            </a:r>
            <a:r>
              <a:rPr lang="en-US" altLang="zh-CN" sz="2400">
                <a:solidFill>
                  <a:schemeClr val="accent6">
                    <a:lumMod val="50000"/>
                  </a:schemeClr>
                </a:solidFill>
                <a:latin typeface="Times New Roman" panose="02020603050405020304" charset="0"/>
                <a:cs typeface="Times New Roman" panose="02020603050405020304" charset="0"/>
                <a:sym typeface="+mn-ea"/>
              </a:rPr>
              <a:t> that had once symbolized </a:t>
            </a:r>
            <a:r>
              <a:rPr lang="en-US" altLang="zh-CN" sz="2400">
                <a:solidFill>
                  <a:schemeClr val="accent6">
                    <a:lumMod val="50000"/>
                  </a:schemeClr>
                </a:solidFill>
                <a:highlight>
                  <a:srgbClr val="FFFF00"/>
                </a:highlight>
                <a:latin typeface="Times New Roman" panose="02020603050405020304" charset="0"/>
                <a:cs typeface="Times New Roman" panose="02020603050405020304" charset="0"/>
                <a:sym typeface="+mn-ea"/>
              </a:rPr>
              <a:t>limitation</a:t>
            </a:r>
            <a:r>
              <a:rPr lang="en-US" altLang="zh-CN" sz="2400">
                <a:solidFill>
                  <a:schemeClr val="accent6">
                    <a:lumMod val="50000"/>
                  </a:schemeClr>
                </a:solidFill>
                <a:latin typeface="Times New Roman" panose="02020603050405020304" charset="0"/>
                <a:cs typeface="Times New Roman" panose="02020603050405020304" charset="0"/>
                <a:sym typeface="+mn-ea"/>
              </a:rPr>
              <a:t> now represented </a:t>
            </a:r>
            <a:r>
              <a:rPr lang="en-US" altLang="zh-CN" sz="2400">
                <a:solidFill>
                  <a:schemeClr val="accent6">
                    <a:lumMod val="50000"/>
                  </a:schemeClr>
                </a:solidFill>
                <a:highlight>
                  <a:srgbClr val="FFFF00"/>
                </a:highlight>
                <a:latin typeface="Times New Roman" panose="02020603050405020304" charset="0"/>
                <a:cs typeface="Times New Roman" panose="02020603050405020304" charset="0"/>
                <a:sym typeface="+mn-ea"/>
              </a:rPr>
              <a:t>a victory</a:t>
            </a:r>
            <a:r>
              <a:rPr lang="en-US" altLang="zh-CN" sz="2400">
                <a:solidFill>
                  <a:schemeClr val="accent6">
                    <a:lumMod val="50000"/>
                  </a:schemeClr>
                </a:solidFill>
                <a:latin typeface="Times New Roman" panose="02020603050405020304" charset="0"/>
                <a:cs typeface="Times New Roman" panose="02020603050405020304" charset="0"/>
                <a:sym typeface="+mn-ea"/>
              </a:rPr>
              <a:t> we had achieved </a:t>
            </a:r>
            <a:r>
              <a:rPr lang="en-US" altLang="zh-CN" sz="2400">
                <a:solidFill>
                  <a:schemeClr val="accent6">
                    <a:lumMod val="50000"/>
                  </a:schemeClr>
                </a:solidFill>
                <a:highlight>
                  <a:srgbClr val="FFFF00"/>
                </a:highlight>
                <a:latin typeface="Times New Roman" panose="02020603050405020304" charset="0"/>
                <a:cs typeface="Times New Roman" panose="02020603050405020304" charset="0"/>
                <a:sym typeface="+mn-ea"/>
              </a:rPr>
              <a:t>together</a:t>
            </a:r>
            <a:r>
              <a:rPr lang="en-US" altLang="zh-CN" sz="2400">
                <a:solidFill>
                  <a:schemeClr val="accent6">
                    <a:lumMod val="50000"/>
                  </a:schemeClr>
                </a:solidFill>
                <a:latin typeface="Times New Roman" panose="02020603050405020304" charset="0"/>
                <a:cs typeface="Times New Roman" panose="02020603050405020304" charset="0"/>
                <a:sym typeface="+mn-ea"/>
              </a:rPr>
              <a:t>.</a:t>
            </a:r>
            <a:r>
              <a:rPr lang="zh-CN" altLang="en-US" sz="2400" baseline="-25000">
                <a:solidFill>
                  <a:schemeClr val="accent6">
                    <a:lumMod val="50000"/>
                  </a:schemeClr>
                </a:solidFill>
                <a:latin typeface="Times New Roman" panose="02020603050405020304" charset="0"/>
                <a:cs typeface="Times New Roman" panose="02020603050405020304" charset="0"/>
                <a:sym typeface="+mn-ea"/>
              </a:rPr>
              <a:t>巧用</a:t>
            </a:r>
            <a:r>
              <a:rPr lang="en-US" altLang="zh-CN" sz="2400" baseline="-25000">
                <a:solidFill>
                  <a:schemeClr val="accent6">
                    <a:lumMod val="50000"/>
                  </a:schemeClr>
                </a:solidFill>
                <a:latin typeface="Times New Roman" panose="02020603050405020304" charset="0"/>
                <a:cs typeface="Times New Roman" panose="02020603050405020304" charset="0"/>
                <a:sym typeface="+mn-ea"/>
              </a:rPr>
              <a:t>“stairs”</a:t>
            </a:r>
            <a:r>
              <a:rPr lang="zh-CN" altLang="en-US" sz="2400" baseline="-25000">
                <a:solidFill>
                  <a:schemeClr val="accent6">
                    <a:lumMod val="50000"/>
                  </a:schemeClr>
                </a:solidFill>
                <a:latin typeface="Times New Roman" panose="02020603050405020304" charset="0"/>
                <a:cs typeface="Times New Roman" panose="02020603050405020304" charset="0"/>
                <a:sym typeface="+mn-ea"/>
              </a:rPr>
              <a:t>这一贯穿全文的核心意象，通过</a:t>
            </a:r>
            <a:r>
              <a:rPr lang="en-US" altLang="zh-CN" sz="2400" baseline="-25000">
                <a:solidFill>
                  <a:schemeClr val="accent6">
                    <a:lumMod val="50000"/>
                  </a:schemeClr>
                </a:solidFill>
                <a:latin typeface="Times New Roman" panose="02020603050405020304" charset="0"/>
                <a:cs typeface="Times New Roman" panose="02020603050405020304" charset="0"/>
                <a:sym typeface="+mn-ea"/>
              </a:rPr>
              <a:t>“once symbolized limitation”</a:t>
            </a:r>
            <a:r>
              <a:rPr lang="zh-CN" altLang="en-US" sz="2400" baseline="-25000">
                <a:solidFill>
                  <a:schemeClr val="accent6">
                    <a:lumMod val="50000"/>
                  </a:schemeClr>
                </a:solidFill>
                <a:latin typeface="Times New Roman" panose="02020603050405020304" charset="0"/>
                <a:cs typeface="Times New Roman" panose="02020603050405020304" charset="0"/>
                <a:sym typeface="+mn-ea"/>
              </a:rPr>
              <a:t>与</a:t>
            </a:r>
            <a:r>
              <a:rPr lang="en-US" altLang="zh-CN" sz="2400" baseline="-25000">
                <a:solidFill>
                  <a:schemeClr val="accent6">
                    <a:lumMod val="50000"/>
                  </a:schemeClr>
                </a:solidFill>
                <a:latin typeface="Times New Roman" panose="02020603050405020304" charset="0"/>
                <a:cs typeface="Times New Roman" panose="02020603050405020304" charset="0"/>
                <a:sym typeface="+mn-ea"/>
              </a:rPr>
              <a:t>“now represented a victory”</a:t>
            </a:r>
            <a:r>
              <a:rPr lang="zh-CN" altLang="en-US" sz="2400" baseline="-25000">
                <a:solidFill>
                  <a:schemeClr val="accent6">
                    <a:lumMod val="50000"/>
                  </a:schemeClr>
                </a:solidFill>
                <a:latin typeface="Times New Roman" panose="02020603050405020304" charset="0"/>
                <a:cs typeface="Times New Roman" panose="02020603050405020304" charset="0"/>
                <a:sym typeface="+mn-ea"/>
              </a:rPr>
              <a:t>的对比，完成象征意义的转化，既呼应前文</a:t>
            </a:r>
            <a:r>
              <a:rPr lang="en-US" altLang="zh-CN" sz="2400" baseline="-25000">
                <a:solidFill>
                  <a:schemeClr val="accent6">
                    <a:lumMod val="50000"/>
                  </a:schemeClr>
                </a:solidFill>
                <a:latin typeface="Times New Roman" panose="02020603050405020304" charset="0"/>
                <a:cs typeface="Times New Roman" panose="02020603050405020304" charset="0"/>
                <a:sym typeface="+mn-ea"/>
              </a:rPr>
              <a:t>“</a:t>
            </a:r>
            <a:r>
              <a:rPr lang="zh-CN" altLang="en-US" sz="2400" baseline="-25000">
                <a:solidFill>
                  <a:schemeClr val="accent6">
                    <a:lumMod val="50000"/>
                  </a:schemeClr>
                </a:solidFill>
                <a:latin typeface="Times New Roman" panose="02020603050405020304" charset="0"/>
                <a:cs typeface="Times New Roman" panose="02020603050405020304" charset="0"/>
                <a:sym typeface="+mn-ea"/>
              </a:rPr>
              <a:t>对楼梯的恐惧</a:t>
            </a:r>
            <a:r>
              <a:rPr lang="en-US" altLang="zh-CN" sz="2400" baseline="-25000">
                <a:solidFill>
                  <a:schemeClr val="accent6">
                    <a:lumMod val="50000"/>
                  </a:schemeClr>
                </a:solidFill>
                <a:latin typeface="Times New Roman" panose="02020603050405020304" charset="0"/>
                <a:cs typeface="Times New Roman" panose="02020603050405020304" charset="0"/>
                <a:sym typeface="+mn-ea"/>
              </a:rPr>
              <a:t>”</a:t>
            </a:r>
            <a:r>
              <a:rPr lang="zh-CN" altLang="en-US" sz="2400" baseline="-25000">
                <a:solidFill>
                  <a:schemeClr val="accent6">
                    <a:lumMod val="50000"/>
                  </a:schemeClr>
                </a:solidFill>
                <a:latin typeface="Times New Roman" panose="02020603050405020304" charset="0"/>
                <a:cs typeface="Times New Roman" panose="02020603050405020304" charset="0"/>
                <a:sym typeface="+mn-ea"/>
              </a:rPr>
              <a:t>，又具象化</a:t>
            </a:r>
            <a:r>
              <a:rPr lang="en-US" altLang="zh-CN" sz="2400" baseline="-25000">
                <a:solidFill>
                  <a:schemeClr val="accent6">
                    <a:lumMod val="50000"/>
                  </a:schemeClr>
                </a:solidFill>
                <a:latin typeface="Times New Roman" panose="02020603050405020304" charset="0"/>
                <a:cs typeface="Times New Roman" panose="02020603050405020304" charset="0"/>
                <a:sym typeface="+mn-ea"/>
              </a:rPr>
              <a:t>“</a:t>
            </a:r>
            <a:r>
              <a:rPr lang="zh-CN" altLang="en-US" sz="2400" baseline="-25000">
                <a:solidFill>
                  <a:schemeClr val="accent6">
                    <a:lumMod val="50000"/>
                  </a:schemeClr>
                </a:solidFill>
                <a:latin typeface="Times New Roman" panose="02020603050405020304" charset="0"/>
                <a:cs typeface="Times New Roman" panose="02020603050405020304" charset="0"/>
                <a:sym typeface="+mn-ea"/>
              </a:rPr>
              <a:t>共同克服挑战</a:t>
            </a:r>
            <a:r>
              <a:rPr lang="en-US" altLang="zh-CN" sz="2400" baseline="-25000">
                <a:solidFill>
                  <a:schemeClr val="accent6">
                    <a:lumMod val="50000"/>
                  </a:schemeClr>
                </a:solidFill>
                <a:latin typeface="Times New Roman" panose="02020603050405020304" charset="0"/>
                <a:cs typeface="Times New Roman" panose="02020603050405020304" charset="0"/>
                <a:sym typeface="+mn-ea"/>
              </a:rPr>
              <a:t>”</a:t>
            </a:r>
            <a:r>
              <a:rPr lang="zh-CN" altLang="en-US" sz="2400" baseline="-25000">
                <a:solidFill>
                  <a:schemeClr val="accent6">
                    <a:lumMod val="50000"/>
                  </a:schemeClr>
                </a:solidFill>
                <a:latin typeface="Times New Roman" panose="02020603050405020304" charset="0"/>
                <a:cs typeface="Times New Roman" panose="02020603050405020304" charset="0"/>
                <a:sym typeface="+mn-ea"/>
              </a:rPr>
              <a:t>的成果，让主题表达更凝练、更有画面感。</a:t>
            </a:r>
            <a:r>
              <a:rPr lang="en-US" altLang="zh-CN" sz="2400">
                <a:solidFill>
                  <a:schemeClr val="accent6">
                    <a:lumMod val="50000"/>
                  </a:schemeClr>
                </a:solidFill>
                <a:latin typeface="Times New Roman" panose="02020603050405020304" charset="0"/>
                <a:cs typeface="Times New Roman" panose="02020603050405020304" charset="0"/>
              </a:rPr>
              <a:t>Encircled by my classmates, I finally understood that true strength lies not in overcoming challenges </a:t>
            </a:r>
            <a:r>
              <a:rPr lang="en-US" altLang="zh-CN" sz="2400">
                <a:solidFill>
                  <a:schemeClr val="accent6">
                    <a:lumMod val="50000"/>
                  </a:schemeClr>
                </a:solidFill>
                <a:highlight>
                  <a:srgbClr val="00FFFF"/>
                </a:highlight>
                <a:latin typeface="Times New Roman" panose="02020603050405020304" charset="0"/>
                <a:cs typeface="Times New Roman" panose="02020603050405020304" charset="0"/>
              </a:rPr>
              <a:t>alone</a:t>
            </a:r>
            <a:r>
              <a:rPr lang="en-US" altLang="zh-CN" sz="2400">
                <a:solidFill>
                  <a:schemeClr val="accent6">
                    <a:lumMod val="50000"/>
                  </a:schemeClr>
                </a:solidFill>
                <a:latin typeface="Times New Roman" panose="02020603050405020304" charset="0"/>
                <a:cs typeface="Times New Roman" panose="02020603050405020304" charset="0"/>
              </a:rPr>
              <a:t>, but in embracing the </a:t>
            </a:r>
            <a:r>
              <a:rPr lang="en-US" altLang="zh-CN" sz="2400">
                <a:solidFill>
                  <a:schemeClr val="accent6">
                    <a:lumMod val="50000"/>
                  </a:schemeClr>
                </a:solidFill>
                <a:highlight>
                  <a:srgbClr val="00FFFF"/>
                </a:highlight>
                <a:latin typeface="Times New Roman" panose="02020603050405020304" charset="0"/>
                <a:cs typeface="Times New Roman" panose="02020603050405020304" charset="0"/>
              </a:rPr>
              <a:t>support</a:t>
            </a:r>
            <a:r>
              <a:rPr lang="en-US" altLang="zh-CN" sz="2400">
                <a:solidFill>
                  <a:schemeClr val="accent6">
                    <a:lumMod val="50000"/>
                  </a:schemeClr>
                </a:solidFill>
                <a:latin typeface="Times New Roman" panose="02020603050405020304" charset="0"/>
                <a:cs typeface="Times New Roman" panose="02020603050405020304" charset="0"/>
              </a:rPr>
              <a:t> that makes overcoming possible.</a:t>
            </a:r>
            <a:r>
              <a:rPr lang="zh-CN" altLang="en-US" sz="2400" baseline="-25000">
                <a:solidFill>
                  <a:schemeClr val="accent6">
                    <a:lumMod val="50000"/>
                  </a:schemeClr>
                </a:solidFill>
                <a:latin typeface="Times New Roman" panose="02020603050405020304" charset="0"/>
                <a:cs typeface="Times New Roman" panose="02020603050405020304" charset="0"/>
              </a:rPr>
              <a:t>用环境描写烘托温暖氛围，为结尾的哲理思考铺垫情绪；</a:t>
            </a:r>
            <a:r>
              <a:rPr lang="en-US" altLang="zh-CN" sz="2400" baseline="-25000">
                <a:solidFill>
                  <a:schemeClr val="accent6">
                    <a:lumMod val="50000"/>
                  </a:schemeClr>
                </a:solidFill>
                <a:latin typeface="Times New Roman" panose="02020603050405020304" charset="0"/>
                <a:cs typeface="Times New Roman" panose="02020603050405020304" charset="0"/>
              </a:rPr>
              <a:t>“finally understood”</a:t>
            </a:r>
            <a:r>
              <a:rPr lang="zh-CN" altLang="en-US" sz="2400" baseline="-25000">
                <a:solidFill>
                  <a:schemeClr val="accent6">
                    <a:lumMod val="50000"/>
                  </a:schemeClr>
                </a:solidFill>
                <a:latin typeface="Times New Roman" panose="02020603050405020304" charset="0"/>
                <a:cs typeface="Times New Roman" panose="02020603050405020304" charset="0"/>
              </a:rPr>
              <a:t>引出核心感悟，</a:t>
            </a:r>
            <a:r>
              <a:rPr lang="en-US" altLang="zh-CN" sz="2400" baseline="-25000">
                <a:solidFill>
                  <a:schemeClr val="accent6">
                    <a:lumMod val="50000"/>
                  </a:schemeClr>
                </a:solidFill>
                <a:latin typeface="Times New Roman" panose="02020603050405020304" charset="0"/>
                <a:cs typeface="Times New Roman" panose="02020603050405020304" charset="0"/>
              </a:rPr>
              <a:t>“not in... but in...”</a:t>
            </a:r>
            <a:r>
              <a:rPr lang="zh-CN" altLang="en-US" sz="2400" baseline="-25000">
                <a:solidFill>
                  <a:schemeClr val="accent6">
                    <a:lumMod val="50000"/>
                  </a:schemeClr>
                </a:solidFill>
                <a:latin typeface="Times New Roman" panose="02020603050405020304" charset="0"/>
                <a:cs typeface="Times New Roman" panose="02020603050405020304" charset="0"/>
              </a:rPr>
              <a:t>的对比结构清晰传递对</a:t>
            </a:r>
            <a:r>
              <a:rPr lang="en-US" altLang="zh-CN" sz="2400" baseline="-25000">
                <a:solidFill>
                  <a:schemeClr val="accent6">
                    <a:lumMod val="50000"/>
                  </a:schemeClr>
                </a:solidFill>
                <a:latin typeface="Times New Roman" panose="02020603050405020304" charset="0"/>
                <a:cs typeface="Times New Roman" panose="02020603050405020304" charset="0"/>
              </a:rPr>
              <a:t>“</a:t>
            </a:r>
            <a:r>
              <a:rPr lang="zh-CN" altLang="en-US" sz="2400" baseline="-25000">
                <a:solidFill>
                  <a:schemeClr val="accent6">
                    <a:lumMod val="50000"/>
                  </a:schemeClr>
                </a:solidFill>
                <a:latin typeface="Times New Roman" panose="02020603050405020304" charset="0"/>
                <a:cs typeface="Times New Roman" panose="02020603050405020304" charset="0"/>
              </a:rPr>
              <a:t>真正的力量</a:t>
            </a:r>
            <a:r>
              <a:rPr lang="en-US" altLang="zh-CN" sz="2400" baseline="-25000">
                <a:solidFill>
                  <a:schemeClr val="accent6">
                    <a:lumMod val="50000"/>
                  </a:schemeClr>
                </a:solidFill>
                <a:latin typeface="Times New Roman" panose="02020603050405020304" charset="0"/>
                <a:cs typeface="Times New Roman" panose="02020603050405020304" charset="0"/>
              </a:rPr>
              <a:t>”</a:t>
            </a:r>
            <a:r>
              <a:rPr lang="zh-CN" altLang="en-US" sz="2400" baseline="-25000">
                <a:solidFill>
                  <a:schemeClr val="accent6">
                    <a:lumMod val="50000"/>
                  </a:schemeClr>
                </a:solidFill>
                <a:latin typeface="Times New Roman" panose="02020603050405020304" charset="0"/>
                <a:cs typeface="Times New Roman" panose="02020603050405020304" charset="0"/>
              </a:rPr>
              <a:t>的全新认知，将个人经历升华为普适性道理，让结尾既有情感温度，又有思想深度，余味悠长。</a:t>
            </a:r>
            <a:endParaRPr lang="zh-CN" altLang="en-US" sz="2400">
              <a:solidFill>
                <a:schemeClr val="accent6">
                  <a:lumMod val="50000"/>
                </a:schemeClr>
              </a:solidFill>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p:txBody>
      </p:sp>
      <p:pic>
        <p:nvPicPr>
          <p:cNvPr id="5124" name="图片 6" descr="logo横版 png"/>
          <p:cNvPicPr>
            <a:picLocks noChangeAspect="1"/>
          </p:cNvPicPr>
          <p:nvPr/>
        </p:nvPicPr>
        <p:blipFill>
          <a:blip r:embed="rId84"/>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675765" y="158115"/>
            <a:ext cx="89655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请你来评分：这篇学生习作的评分有争议，你认为可以打多少分？</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132080" y="-210820"/>
            <a:ext cx="1267460" cy="1043940"/>
          </a:xfrm>
          <a:prstGeom prst="rect">
            <a:avLst/>
          </a:prstGeom>
        </p:spPr>
      </p:pic>
      <p:pic>
        <p:nvPicPr>
          <p:cNvPr id="15" name="图片 14"/>
          <p:cNvPicPr/>
          <p:nvPr/>
        </p:nvPicPr>
        <p:blipFill>
          <a:blip r:embed="rId3"/>
          <a:stretch>
            <a:fillRect/>
          </a:stretch>
        </p:blipFill>
        <p:spPr>
          <a:xfrm>
            <a:off x="240348" y="6670358"/>
            <a:ext cx="542925" cy="200025"/>
          </a:xfrm>
          <a:prstGeom prst="rect">
            <a:avLst/>
          </a:prstGeom>
        </p:spPr>
      </p:pic>
      <p:pic>
        <p:nvPicPr>
          <p:cNvPr id="10" name="图片 9"/>
          <p:cNvPicPr/>
          <p:nvPr/>
        </p:nvPicPr>
        <p:blipFill>
          <a:blip r:embed="rId4"/>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5"/>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6"/>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7"/>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8"/>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9"/>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0"/>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1"/>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2"/>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3"/>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4"/>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5"/>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6"/>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7"/>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8"/>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9"/>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0"/>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1"/>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2"/>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3"/>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4"/>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5"/>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6"/>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7"/>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8"/>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9"/>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0"/>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1"/>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2"/>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3"/>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4"/>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5"/>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6"/>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7"/>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8"/>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9"/>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0"/>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1"/>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2"/>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3"/>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4"/>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5"/>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6"/>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7"/>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8"/>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9"/>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0"/>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1"/>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2"/>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3"/>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4"/>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5"/>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6"/>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7"/>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8"/>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9"/>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0"/>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1"/>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2"/>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3"/>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4"/>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5"/>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6"/>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7"/>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8"/>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9"/>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0"/>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1"/>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2"/>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3"/>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4"/>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5"/>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6"/>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7"/>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8"/>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9"/>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0"/>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1"/>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2"/>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3"/>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pic>
        <p:nvPicPr>
          <p:cNvPr id="2" name="图片 1"/>
          <p:cNvPicPr>
            <a:picLocks noChangeAspect="1"/>
          </p:cNvPicPr>
          <p:nvPr/>
        </p:nvPicPr>
        <p:blipFill>
          <a:blip r:embed="rId84"/>
          <a:srcRect l="24979" r="18715" b="9283"/>
          <a:stretch>
            <a:fillRect/>
          </a:stretch>
        </p:blipFill>
        <p:spPr>
          <a:xfrm>
            <a:off x="614045" y="833120"/>
            <a:ext cx="8595360" cy="5708650"/>
          </a:xfrm>
          <a:prstGeom prst="rect">
            <a:avLst/>
          </a:prstGeom>
        </p:spPr>
      </p:pic>
      <p:pic>
        <p:nvPicPr>
          <p:cNvPr id="18" name="图片 17"/>
          <p:cNvPicPr/>
          <p:nvPr/>
        </p:nvPicPr>
        <p:blipFill>
          <a:blip r:embed="rId85"/>
          <a:stretch>
            <a:fillRect/>
          </a:stretch>
        </p:blipFill>
        <p:spPr>
          <a:xfrm>
            <a:off x="2244725" y="4333875"/>
            <a:ext cx="9951720" cy="2336800"/>
          </a:xfrm>
          <a:prstGeom prst="rect">
            <a:avLst/>
          </a:prstGeom>
        </p:spPr>
      </p:pic>
      <p:pic>
        <p:nvPicPr>
          <p:cNvPr id="5124" name="图片 6" descr="logo横版 png"/>
          <p:cNvPicPr>
            <a:picLocks noChangeAspect="1"/>
          </p:cNvPicPr>
          <p:nvPr/>
        </p:nvPicPr>
        <p:blipFill>
          <a:blip r:embed="rId86"/>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979295" y="12001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132080" y="-210820"/>
            <a:ext cx="1267460" cy="1043940"/>
          </a:xfrm>
          <a:prstGeom prst="rect">
            <a:avLst/>
          </a:prstGeom>
        </p:spPr>
      </p:pic>
      <p:pic>
        <p:nvPicPr>
          <p:cNvPr id="15" name="图片 14"/>
          <p:cNvPicPr/>
          <p:nvPr/>
        </p:nvPicPr>
        <p:blipFill>
          <a:blip r:embed="rId3"/>
          <a:stretch>
            <a:fillRect/>
          </a:stretch>
        </p:blipFill>
        <p:spPr>
          <a:xfrm>
            <a:off x="240348" y="6670358"/>
            <a:ext cx="542925" cy="200025"/>
          </a:xfrm>
          <a:prstGeom prst="rect">
            <a:avLst/>
          </a:prstGeom>
        </p:spPr>
      </p:pic>
      <p:pic>
        <p:nvPicPr>
          <p:cNvPr id="10" name="图片 9"/>
          <p:cNvPicPr/>
          <p:nvPr/>
        </p:nvPicPr>
        <p:blipFill>
          <a:blip r:embed="rId4"/>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5"/>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6"/>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7"/>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8"/>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9"/>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0"/>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1"/>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2"/>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3"/>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4"/>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5"/>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6"/>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7"/>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8"/>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9"/>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0"/>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1"/>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2"/>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3"/>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4"/>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5"/>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6"/>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7"/>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8"/>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9"/>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0"/>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1"/>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2"/>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3"/>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4"/>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5"/>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6"/>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7"/>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8"/>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9"/>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0"/>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1"/>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2"/>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3"/>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4"/>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5"/>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6"/>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7"/>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8"/>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9"/>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0"/>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1"/>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2"/>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3"/>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4"/>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5"/>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6"/>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7"/>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8"/>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9"/>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0"/>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1"/>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2"/>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3"/>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4"/>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5"/>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6"/>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7"/>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8"/>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9"/>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0"/>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1"/>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2"/>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3"/>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4"/>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5"/>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6"/>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7"/>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8"/>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9"/>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0"/>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1"/>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2"/>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3"/>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pic>
        <p:nvPicPr>
          <p:cNvPr id="2" name="图片 1"/>
          <p:cNvPicPr>
            <a:picLocks noChangeAspect="1"/>
          </p:cNvPicPr>
          <p:nvPr/>
        </p:nvPicPr>
        <p:blipFill>
          <a:blip r:embed="rId84"/>
          <a:srcRect l="24979" r="18715" b="9283"/>
          <a:stretch>
            <a:fillRect/>
          </a:stretch>
        </p:blipFill>
        <p:spPr>
          <a:xfrm>
            <a:off x="99060" y="818515"/>
            <a:ext cx="8188325" cy="5908675"/>
          </a:xfrm>
          <a:prstGeom prst="rect">
            <a:avLst/>
          </a:prstGeom>
        </p:spPr>
      </p:pic>
      <p:sp>
        <p:nvSpPr>
          <p:cNvPr id="5" name="文本框 4"/>
          <p:cNvSpPr txBox="1"/>
          <p:nvPr/>
        </p:nvSpPr>
        <p:spPr>
          <a:xfrm>
            <a:off x="8507095" y="988060"/>
            <a:ext cx="3487420" cy="3129280"/>
          </a:xfrm>
          <a:prstGeom prst="rect">
            <a:avLst/>
          </a:prstGeom>
          <a:noFill/>
          <a:ln>
            <a:solidFill>
              <a:srgbClr val="7030A0"/>
            </a:solidFill>
          </a:ln>
        </p:spPr>
        <p:txBody>
          <a:bodyPr wrap="square" rtlCol="0">
            <a:noAutofit/>
          </a:bodyPr>
          <a:p>
            <a:r>
              <a:rPr lang="en-US" altLang="zh-CN"/>
              <a:t>1.</a:t>
            </a:r>
            <a:r>
              <a:rPr lang="zh-CN" altLang="en-US"/>
              <a:t>该生词汇量很大，基本功扎实。但自话自说，</a:t>
            </a:r>
            <a:r>
              <a:rPr lang="zh-CN" altLang="en-US">
                <a:solidFill>
                  <a:srgbClr val="7030A0"/>
                </a:solidFill>
              </a:rPr>
              <a:t>续写与原文贴的不紧，衍生很多不必要的废话。</a:t>
            </a:r>
            <a:r>
              <a:rPr lang="zh-CN" altLang="en-US"/>
              <a:t>且生僻词过多，语言风格与原文契合度不高。</a:t>
            </a:r>
            <a:r>
              <a:rPr lang="en-US" altLang="zh-CN"/>
              <a:t>  </a:t>
            </a:r>
            <a:endParaRPr lang="en-US" altLang="zh-CN"/>
          </a:p>
          <a:p>
            <a:r>
              <a:rPr lang="en-US" altLang="zh-CN"/>
              <a:t>    </a:t>
            </a:r>
            <a:r>
              <a:rPr lang="zh-CN" altLang="en-US"/>
              <a:t>怎么走上舞台？怎么接受毕业证？</a:t>
            </a:r>
            <a:r>
              <a:rPr lang="en-US" altLang="zh-CN"/>
              <a:t>Sally</a:t>
            </a:r>
            <a:r>
              <a:rPr lang="zh-CN" altLang="en-US"/>
              <a:t>的承诺帮助怎么体现？这些情节逻辑在续文没有有效回扣。</a:t>
            </a:r>
            <a:endParaRPr lang="zh-CN" altLang="en-US"/>
          </a:p>
          <a:p>
            <a:r>
              <a:rPr lang="en-US" altLang="zh-CN"/>
              <a:t>    </a:t>
            </a:r>
            <a:r>
              <a:rPr lang="zh-CN" altLang="en-US"/>
              <a:t>所以在联盟阅卷时老师只给出三挡分数</a:t>
            </a:r>
            <a:r>
              <a:rPr lang="en-US" altLang="zh-CN"/>
              <a:t>13.5</a:t>
            </a:r>
            <a:r>
              <a:rPr lang="zh-CN" altLang="en-US"/>
              <a:t>，很是可惜。</a:t>
            </a:r>
            <a:endParaRPr lang="zh-CN" altLang="en-US"/>
          </a:p>
        </p:txBody>
      </p:sp>
      <p:cxnSp>
        <p:nvCxnSpPr>
          <p:cNvPr id="7" name="直接箭头连接符 6"/>
          <p:cNvCxnSpPr/>
          <p:nvPr/>
        </p:nvCxnSpPr>
        <p:spPr>
          <a:xfrm>
            <a:off x="6524625" y="3343910"/>
            <a:ext cx="1999615" cy="87376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9" name="直接箭头连接符 8"/>
          <p:cNvCxnSpPr/>
          <p:nvPr/>
        </p:nvCxnSpPr>
        <p:spPr>
          <a:xfrm>
            <a:off x="4441825" y="1675130"/>
            <a:ext cx="4409440" cy="398780"/>
          </a:xfrm>
          <a:prstGeom prst="straightConnector1">
            <a:avLst/>
          </a:prstGeom>
          <a:ln>
            <a:solidFill>
              <a:srgbClr val="7030A0"/>
            </a:solidFill>
            <a:tailEnd type="arrow"/>
          </a:ln>
        </p:spPr>
        <p:style>
          <a:lnRef idx="2">
            <a:schemeClr val="accent1"/>
          </a:lnRef>
          <a:fillRef idx="0">
            <a:srgbClr val="FFFFFF"/>
          </a:fillRef>
          <a:effectRef idx="0">
            <a:srgbClr val="FFFFFF"/>
          </a:effectRef>
          <a:fontRef idx="minor">
            <a:schemeClr val="tx1"/>
          </a:fontRef>
        </p:style>
      </p:cxnSp>
      <p:cxnSp>
        <p:nvCxnSpPr>
          <p:cNvPr id="11" name="直接连接符 10"/>
          <p:cNvCxnSpPr/>
          <p:nvPr/>
        </p:nvCxnSpPr>
        <p:spPr>
          <a:xfrm>
            <a:off x="5084445" y="2787015"/>
            <a:ext cx="2981960" cy="37465"/>
          </a:xfrm>
          <a:prstGeom prst="line">
            <a:avLst/>
          </a:prstGeom>
          <a:ln>
            <a:solidFill>
              <a:srgbClr val="7030A0"/>
            </a:solidFill>
          </a:ln>
        </p:spPr>
        <p:style>
          <a:lnRef idx="2">
            <a:schemeClr val="accent1"/>
          </a:lnRef>
          <a:fillRef idx="0">
            <a:srgbClr val="FFFFFF"/>
          </a:fillRef>
          <a:effectRef idx="0">
            <a:srgbClr val="FFFFFF"/>
          </a:effectRef>
          <a:fontRef idx="minor">
            <a:schemeClr val="tx1"/>
          </a:fontRef>
        </p:style>
      </p:cxnSp>
      <p:cxnSp>
        <p:nvCxnSpPr>
          <p:cNvPr id="14" name="直接连接符 13"/>
          <p:cNvCxnSpPr/>
          <p:nvPr/>
        </p:nvCxnSpPr>
        <p:spPr>
          <a:xfrm>
            <a:off x="408940" y="3107690"/>
            <a:ext cx="3744595" cy="33020"/>
          </a:xfrm>
          <a:prstGeom prst="line">
            <a:avLst/>
          </a:prstGeom>
          <a:ln>
            <a:solidFill>
              <a:srgbClr val="7030A0"/>
            </a:solidFill>
          </a:ln>
        </p:spPr>
        <p:style>
          <a:lnRef idx="2">
            <a:schemeClr val="accent1"/>
          </a:lnRef>
          <a:fillRef idx="0">
            <a:srgbClr val="FFFFFF"/>
          </a:fillRef>
          <a:effectRef idx="0">
            <a:srgbClr val="FFFFFF"/>
          </a:effectRef>
          <a:fontRef idx="minor">
            <a:schemeClr val="tx1"/>
          </a:fontRef>
        </p:style>
      </p:cxnSp>
      <p:pic>
        <p:nvPicPr>
          <p:cNvPr id="18" name="图片 17"/>
          <p:cNvPicPr/>
          <p:nvPr/>
        </p:nvPicPr>
        <p:blipFill>
          <a:blip r:embed="rId85"/>
          <a:stretch>
            <a:fillRect/>
          </a:stretch>
        </p:blipFill>
        <p:spPr>
          <a:xfrm>
            <a:off x="3694430" y="5045075"/>
            <a:ext cx="8502015" cy="1625600"/>
          </a:xfrm>
          <a:prstGeom prst="rect">
            <a:avLst/>
          </a:prstGeom>
        </p:spPr>
      </p:pic>
      <p:sp>
        <p:nvSpPr>
          <p:cNvPr id="6" name="文本框 5"/>
          <p:cNvSpPr txBox="1"/>
          <p:nvPr/>
        </p:nvSpPr>
        <p:spPr>
          <a:xfrm>
            <a:off x="8502015" y="4302760"/>
            <a:ext cx="3513455" cy="2112645"/>
          </a:xfrm>
          <a:prstGeom prst="rect">
            <a:avLst/>
          </a:prstGeom>
          <a:noFill/>
          <a:ln>
            <a:solidFill>
              <a:schemeClr val="accent1"/>
            </a:solidFill>
          </a:ln>
        </p:spPr>
        <p:txBody>
          <a:bodyPr wrap="square" rtlCol="0">
            <a:noAutofit/>
          </a:bodyPr>
          <a:p>
            <a:r>
              <a:rPr lang="en-US" altLang="zh-CN"/>
              <a:t>2.</a:t>
            </a:r>
            <a:r>
              <a:rPr lang="zh-CN" altLang="en-US"/>
              <a:t>上台接受典礼时，</a:t>
            </a:r>
            <a:r>
              <a:rPr lang="en-US" altLang="zh-CN"/>
              <a:t>“To make matters worse, I would have to shake hands with my professors and receive my diploma with my right hand, which has limited control due to my condition. ”</a:t>
            </a:r>
            <a:r>
              <a:rPr lang="zh-CN" altLang="en-US"/>
              <a:t>的伏笔未能接住，情节逻辑性不强。</a:t>
            </a:r>
            <a:endParaRPr lang="zh-CN" altLang="en-US"/>
          </a:p>
        </p:txBody>
      </p:sp>
      <p:pic>
        <p:nvPicPr>
          <p:cNvPr id="5124" name="图片 6" descr="logo横版 png"/>
          <p:cNvPicPr>
            <a:picLocks noChangeAspect="1"/>
          </p:cNvPicPr>
          <p:nvPr/>
        </p:nvPicPr>
        <p:blipFill>
          <a:blip r:embed="rId86"/>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979295" y="12001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132080" y="-210820"/>
            <a:ext cx="1267460" cy="1043940"/>
          </a:xfrm>
          <a:prstGeom prst="rect">
            <a:avLst/>
          </a:prstGeom>
        </p:spPr>
      </p:pic>
      <p:pic>
        <p:nvPicPr>
          <p:cNvPr id="15" name="图片 14"/>
          <p:cNvPicPr/>
          <p:nvPr/>
        </p:nvPicPr>
        <p:blipFill>
          <a:blip r:embed="rId3"/>
          <a:stretch>
            <a:fillRect/>
          </a:stretch>
        </p:blipFill>
        <p:spPr>
          <a:xfrm>
            <a:off x="240348" y="6670358"/>
            <a:ext cx="542925" cy="200025"/>
          </a:xfrm>
          <a:prstGeom prst="rect">
            <a:avLst/>
          </a:prstGeom>
        </p:spPr>
      </p:pic>
      <p:pic>
        <p:nvPicPr>
          <p:cNvPr id="10" name="图片 9"/>
          <p:cNvPicPr/>
          <p:nvPr/>
        </p:nvPicPr>
        <p:blipFill>
          <a:blip r:embed="rId4"/>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5"/>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6"/>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7"/>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8"/>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9"/>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0"/>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1"/>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2"/>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3"/>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4"/>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5"/>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6"/>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7"/>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8"/>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9"/>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0"/>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1"/>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2"/>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3"/>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4"/>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5"/>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6"/>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7"/>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8"/>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9"/>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0"/>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1"/>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2"/>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3"/>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4"/>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5"/>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6"/>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7"/>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8"/>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9"/>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0"/>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1"/>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2"/>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3"/>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4"/>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5"/>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6"/>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7"/>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8"/>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9"/>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0"/>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1"/>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2"/>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3"/>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4"/>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5"/>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6"/>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7"/>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8"/>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9"/>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0"/>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1"/>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2"/>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3"/>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4"/>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5"/>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6"/>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7"/>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8"/>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9"/>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0"/>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1"/>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2"/>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3"/>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4"/>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5"/>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6"/>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7"/>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8"/>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9"/>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0"/>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1"/>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2"/>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3"/>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pic>
        <p:nvPicPr>
          <p:cNvPr id="2" name="图片 1"/>
          <p:cNvPicPr>
            <a:picLocks noChangeAspect="1"/>
          </p:cNvPicPr>
          <p:nvPr/>
        </p:nvPicPr>
        <p:blipFill>
          <a:blip r:embed="rId84"/>
          <a:srcRect l="24979" r="18715" b="9283"/>
          <a:stretch>
            <a:fillRect/>
          </a:stretch>
        </p:blipFill>
        <p:spPr>
          <a:xfrm>
            <a:off x="99060" y="846455"/>
            <a:ext cx="7983220" cy="5768340"/>
          </a:xfrm>
          <a:prstGeom prst="rect">
            <a:avLst/>
          </a:prstGeom>
        </p:spPr>
      </p:pic>
      <p:sp>
        <p:nvSpPr>
          <p:cNvPr id="6" name="文本框 5"/>
          <p:cNvSpPr txBox="1"/>
          <p:nvPr/>
        </p:nvSpPr>
        <p:spPr>
          <a:xfrm>
            <a:off x="8220710" y="3708400"/>
            <a:ext cx="3590290" cy="910590"/>
          </a:xfrm>
          <a:prstGeom prst="rect">
            <a:avLst/>
          </a:prstGeom>
          <a:noFill/>
          <a:ln>
            <a:solidFill>
              <a:schemeClr val="accent1"/>
            </a:solidFill>
          </a:ln>
        </p:spPr>
        <p:txBody>
          <a:bodyPr wrap="square" rtlCol="0">
            <a:noAutofit/>
          </a:bodyPr>
          <a:p>
            <a:r>
              <a:rPr lang="en-US" altLang="zh-CN"/>
              <a:t>4.</a:t>
            </a:r>
            <a:r>
              <a:rPr lang="zh-CN" altLang="en-US"/>
              <a:t>第二段两次复现的</a:t>
            </a:r>
            <a:r>
              <a:rPr lang="en-US" altLang="zh-CN"/>
              <a:t>“fractured angel”</a:t>
            </a:r>
            <a:r>
              <a:rPr lang="zh-CN" altLang="en-US"/>
              <a:t>有些突兀，最好来自原文的语义拓展。</a:t>
            </a:r>
            <a:endParaRPr lang="zh-CN" altLang="en-US"/>
          </a:p>
        </p:txBody>
      </p:sp>
      <p:cxnSp>
        <p:nvCxnSpPr>
          <p:cNvPr id="7" name="直接箭头连接符 6"/>
          <p:cNvCxnSpPr/>
          <p:nvPr/>
        </p:nvCxnSpPr>
        <p:spPr>
          <a:xfrm>
            <a:off x="6419215" y="1616710"/>
            <a:ext cx="2466340" cy="1761490"/>
          </a:xfrm>
          <a:prstGeom prst="straightConnector1">
            <a:avLst/>
          </a:prstGeom>
          <a:ln>
            <a:solidFill>
              <a:srgbClr val="7030A0"/>
            </a:solidFill>
            <a:tailEnd type="arrow"/>
          </a:ln>
        </p:spPr>
        <p:style>
          <a:lnRef idx="2">
            <a:schemeClr val="accent1"/>
          </a:lnRef>
          <a:fillRef idx="0">
            <a:srgbClr val="FFFFFF"/>
          </a:fillRef>
          <a:effectRef idx="0">
            <a:srgbClr val="FFFFFF"/>
          </a:effectRef>
          <a:fontRef idx="minor">
            <a:schemeClr val="tx1"/>
          </a:fontRef>
        </p:style>
      </p:cxnSp>
      <p:cxnSp>
        <p:nvCxnSpPr>
          <p:cNvPr id="9" name="直接连接符 8"/>
          <p:cNvCxnSpPr/>
          <p:nvPr/>
        </p:nvCxnSpPr>
        <p:spPr>
          <a:xfrm>
            <a:off x="3516630" y="3757295"/>
            <a:ext cx="2907030" cy="36830"/>
          </a:xfrm>
          <a:prstGeom prst="line">
            <a:avLst/>
          </a:prstGeom>
          <a:ln>
            <a:solidFill>
              <a:srgbClr val="7030A0"/>
            </a:solidFill>
          </a:ln>
        </p:spPr>
        <p:style>
          <a:lnRef idx="2">
            <a:schemeClr val="accent1"/>
          </a:lnRef>
          <a:fillRef idx="0">
            <a:srgbClr val="FFFFFF"/>
          </a:fillRef>
          <a:effectRef idx="0">
            <a:srgbClr val="FFFFFF"/>
          </a:effectRef>
          <a:fontRef idx="minor">
            <a:schemeClr val="tx1"/>
          </a:fontRef>
        </p:style>
      </p:cxnSp>
      <p:cxnSp>
        <p:nvCxnSpPr>
          <p:cNvPr id="11" name="直接连接符 10"/>
          <p:cNvCxnSpPr/>
          <p:nvPr/>
        </p:nvCxnSpPr>
        <p:spPr>
          <a:xfrm>
            <a:off x="1284605" y="6629400"/>
            <a:ext cx="1567815" cy="114300"/>
          </a:xfrm>
          <a:prstGeom prst="line">
            <a:avLst/>
          </a:prstGeom>
        </p:spPr>
        <p:style>
          <a:lnRef idx="2">
            <a:schemeClr val="accent1"/>
          </a:lnRef>
          <a:fillRef idx="0">
            <a:srgbClr val="FFFFFF"/>
          </a:fillRef>
          <a:effectRef idx="0">
            <a:srgbClr val="FFFFFF"/>
          </a:effectRef>
          <a:fontRef idx="minor">
            <a:schemeClr val="tx1"/>
          </a:fontRef>
        </p:style>
      </p:cxnSp>
      <p:cxnSp>
        <p:nvCxnSpPr>
          <p:cNvPr id="14" name="直接连接符 13"/>
          <p:cNvCxnSpPr/>
          <p:nvPr/>
        </p:nvCxnSpPr>
        <p:spPr>
          <a:xfrm>
            <a:off x="1483995" y="4969510"/>
            <a:ext cx="1758315" cy="80010"/>
          </a:xfrm>
          <a:prstGeom prst="line">
            <a:avLst/>
          </a:prstGeom>
        </p:spPr>
        <p:style>
          <a:lnRef idx="2">
            <a:schemeClr val="accent1"/>
          </a:lnRef>
          <a:fillRef idx="0">
            <a:srgbClr val="FFFFFF"/>
          </a:fillRef>
          <a:effectRef idx="0">
            <a:srgbClr val="FFFFFF"/>
          </a:effectRef>
          <a:fontRef idx="minor">
            <a:schemeClr val="tx1"/>
          </a:fontRef>
        </p:style>
      </p:cxnSp>
      <p:cxnSp>
        <p:nvCxnSpPr>
          <p:cNvPr id="17" name="直接连接符 16"/>
          <p:cNvCxnSpPr/>
          <p:nvPr/>
        </p:nvCxnSpPr>
        <p:spPr>
          <a:xfrm>
            <a:off x="4934585" y="6543040"/>
            <a:ext cx="1440180" cy="85090"/>
          </a:xfrm>
          <a:prstGeom prst="line">
            <a:avLst/>
          </a:prstGeom>
          <a:ln>
            <a:solidFill>
              <a:srgbClr val="FFC000"/>
            </a:solidFill>
          </a:ln>
        </p:spPr>
        <p:style>
          <a:lnRef idx="2">
            <a:schemeClr val="accent1"/>
          </a:lnRef>
          <a:fillRef idx="0">
            <a:srgbClr val="FFFFFF"/>
          </a:fillRef>
          <a:effectRef idx="0">
            <a:srgbClr val="FFFFFF"/>
          </a:effectRef>
          <a:fontRef idx="minor">
            <a:schemeClr val="tx1"/>
          </a:fontRef>
        </p:style>
      </p:cxnSp>
      <p:sp>
        <p:nvSpPr>
          <p:cNvPr id="5" name="文本框 4"/>
          <p:cNvSpPr txBox="1"/>
          <p:nvPr/>
        </p:nvSpPr>
        <p:spPr>
          <a:xfrm>
            <a:off x="8220710" y="868680"/>
            <a:ext cx="3589020" cy="2720975"/>
          </a:xfrm>
          <a:prstGeom prst="rect">
            <a:avLst/>
          </a:prstGeom>
          <a:noFill/>
          <a:ln>
            <a:solidFill>
              <a:srgbClr val="7030A0"/>
            </a:solidFill>
          </a:ln>
        </p:spPr>
        <p:txBody>
          <a:bodyPr wrap="square" rtlCol="0">
            <a:noAutofit/>
          </a:bodyPr>
          <a:p>
            <a:r>
              <a:rPr lang="en-US" altLang="zh-CN"/>
              <a:t>3.</a:t>
            </a:r>
            <a:r>
              <a:rPr lang="zh-CN" altLang="en-US"/>
              <a:t>第二段的段首句</a:t>
            </a:r>
            <a:r>
              <a:rPr lang="en-US" altLang="zh-CN"/>
              <a:t>I felt an overwhelming surge of pride</a:t>
            </a:r>
            <a:r>
              <a:rPr lang="zh-CN" altLang="en-US"/>
              <a:t>，与第一段的结尾衔接不够。最好体现在公众场合同学和老师（原文</a:t>
            </a:r>
            <a:r>
              <a:rPr lang="en-US" altLang="zh-CN">
                <a:solidFill>
                  <a:srgbClr val="7030A0"/>
                </a:solidFill>
              </a:rPr>
              <a:t>To my surprise, I noticed many of my classmates gathered nearby, their faces filled with warm smiles and encouraging nods</a:t>
            </a:r>
            <a:r>
              <a:rPr lang="zh-CN" altLang="en-US"/>
              <a:t>）的鼓励认同和掌声。</a:t>
            </a:r>
            <a:endParaRPr lang="zh-CN" altLang="en-US"/>
          </a:p>
        </p:txBody>
      </p:sp>
      <p:pic>
        <p:nvPicPr>
          <p:cNvPr id="18" name="图片 17"/>
          <p:cNvPicPr/>
          <p:nvPr/>
        </p:nvPicPr>
        <p:blipFill>
          <a:blip r:embed="rId85"/>
          <a:stretch>
            <a:fillRect/>
          </a:stretch>
        </p:blipFill>
        <p:spPr>
          <a:xfrm>
            <a:off x="3694430" y="5045075"/>
            <a:ext cx="8502015" cy="1625600"/>
          </a:xfrm>
          <a:prstGeom prst="rect">
            <a:avLst/>
          </a:prstGeom>
        </p:spPr>
      </p:pic>
      <p:sp>
        <p:nvSpPr>
          <p:cNvPr id="16" name="文本框 15"/>
          <p:cNvSpPr txBox="1"/>
          <p:nvPr/>
        </p:nvSpPr>
        <p:spPr>
          <a:xfrm>
            <a:off x="8208645" y="4805045"/>
            <a:ext cx="3597275" cy="1737360"/>
          </a:xfrm>
          <a:prstGeom prst="rect">
            <a:avLst/>
          </a:prstGeom>
          <a:noFill/>
          <a:ln>
            <a:solidFill>
              <a:srgbClr val="FFC000"/>
            </a:solidFill>
          </a:ln>
        </p:spPr>
        <p:txBody>
          <a:bodyPr wrap="square" rtlCol="0">
            <a:noAutofit/>
          </a:bodyPr>
          <a:p>
            <a:r>
              <a:rPr lang="en-US" altLang="zh-CN"/>
              <a:t>5.</a:t>
            </a:r>
            <a:r>
              <a:rPr lang="zh-CN" altLang="en-US"/>
              <a:t>结尾的</a:t>
            </a:r>
            <a:r>
              <a:rPr lang="en-US" altLang="zh-CN"/>
              <a:t>“impossible obstacles”</a:t>
            </a:r>
            <a:r>
              <a:rPr lang="zh-CN" altLang="en-US"/>
              <a:t>用的很好，主题升华自然。</a:t>
            </a:r>
            <a:endParaRPr lang="zh-CN" altLang="en-US"/>
          </a:p>
          <a:p>
            <a:endParaRPr lang="zh-CN" altLang="en-US"/>
          </a:p>
          <a:p>
            <a:r>
              <a:rPr lang="en-US" altLang="zh-CN"/>
              <a:t>    </a:t>
            </a:r>
            <a:r>
              <a:rPr lang="zh-CN" altLang="en-US"/>
              <a:t>该作者如果能更注意原文的语义连贯，提高协同效应，会有很大的突破。</a:t>
            </a:r>
            <a:endParaRPr lang="zh-CN" altLang="en-US"/>
          </a:p>
        </p:txBody>
      </p:sp>
      <p:pic>
        <p:nvPicPr>
          <p:cNvPr id="5124" name="图片 6" descr="logo横版 png"/>
          <p:cNvPicPr>
            <a:picLocks noChangeAspect="1"/>
          </p:cNvPicPr>
          <p:nvPr/>
        </p:nvPicPr>
        <p:blipFill>
          <a:blip r:embed="rId86"/>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675765" y="158115"/>
            <a:ext cx="89655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范文赏析：</a:t>
            </a:r>
            <a:endParaRPr lang="zh-CN" altLang="en-US" sz="2400" b="1" dirty="0">
              <a:solidFill>
                <a:srgbClr val="0070C0"/>
              </a:solidFill>
              <a:latin typeface="微软雅黑" panose="020B0503020204020204" charset="-122"/>
              <a:ea typeface="微软雅黑" panose="020B0503020204020204" charset="-122"/>
            </a:endParaRPr>
          </a:p>
          <a:p>
            <a:pPr fontAlgn="ctr">
              <a:lnSpc>
                <a:spcPct val="110000"/>
              </a:lnSpc>
            </a:pP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132080" y="-210820"/>
            <a:ext cx="1267460" cy="1043940"/>
          </a:xfrm>
          <a:prstGeom prst="rect">
            <a:avLst/>
          </a:prstGeom>
        </p:spPr>
      </p:pic>
      <p:pic>
        <p:nvPicPr>
          <p:cNvPr id="15" name="图片 14"/>
          <p:cNvPicPr/>
          <p:nvPr/>
        </p:nvPicPr>
        <p:blipFill>
          <a:blip r:embed="rId3"/>
          <a:stretch>
            <a:fillRect/>
          </a:stretch>
        </p:blipFill>
        <p:spPr>
          <a:xfrm>
            <a:off x="240348" y="6670358"/>
            <a:ext cx="542925" cy="200025"/>
          </a:xfrm>
          <a:prstGeom prst="rect">
            <a:avLst/>
          </a:prstGeom>
        </p:spPr>
      </p:pic>
      <p:pic>
        <p:nvPicPr>
          <p:cNvPr id="10" name="图片 9"/>
          <p:cNvPicPr/>
          <p:nvPr/>
        </p:nvPicPr>
        <p:blipFill>
          <a:blip r:embed="rId4"/>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5"/>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6"/>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7"/>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8"/>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9"/>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0"/>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1"/>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2"/>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3"/>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4"/>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5"/>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6"/>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7"/>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8"/>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9"/>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0"/>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1"/>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2"/>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3"/>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4"/>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5"/>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6"/>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7"/>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8"/>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9"/>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0"/>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1"/>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2"/>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3"/>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4"/>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5"/>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6"/>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7"/>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8"/>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9"/>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0"/>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1"/>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2"/>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3"/>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4"/>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5"/>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6"/>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7"/>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8"/>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9"/>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0"/>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1"/>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2"/>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3"/>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4"/>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5"/>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6"/>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7"/>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8"/>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9"/>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0"/>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1"/>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2"/>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3"/>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4"/>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5"/>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6"/>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7"/>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8"/>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9"/>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0"/>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1"/>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2"/>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3"/>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4"/>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5"/>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6"/>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7"/>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8"/>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9"/>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0"/>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1"/>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2"/>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3"/>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pic>
        <p:nvPicPr>
          <p:cNvPr id="18" name="图片 17"/>
          <p:cNvPicPr/>
          <p:nvPr/>
        </p:nvPicPr>
        <p:blipFill>
          <a:blip r:embed="rId84"/>
          <a:stretch>
            <a:fillRect/>
          </a:stretch>
        </p:blipFill>
        <p:spPr>
          <a:xfrm>
            <a:off x="2244725" y="4333875"/>
            <a:ext cx="9951720" cy="2336800"/>
          </a:xfrm>
          <a:prstGeom prst="rect">
            <a:avLst/>
          </a:prstGeom>
        </p:spPr>
      </p:pic>
      <p:sp>
        <p:nvSpPr>
          <p:cNvPr id="5" name="文本框 4"/>
          <p:cNvSpPr txBox="1"/>
          <p:nvPr/>
        </p:nvSpPr>
        <p:spPr>
          <a:xfrm>
            <a:off x="132080" y="845820"/>
            <a:ext cx="6411595" cy="5825490"/>
          </a:xfrm>
          <a:prstGeom prst="rect">
            <a:avLst/>
          </a:prstGeom>
          <a:noFill/>
        </p:spPr>
        <p:txBody>
          <a:bodyPr wrap="square" rtlCol="0" anchor="t">
            <a:noAutofit/>
          </a:bodyPr>
          <a:p>
            <a:pPr algn="just"/>
            <a:r>
              <a:rPr lang="en-US" altLang="zh-CN" sz="2400">
                <a:latin typeface="Times New Roman" panose="02020603050405020304" charset="0"/>
                <a:cs typeface="Times New Roman" panose="02020603050405020304" charset="0"/>
              </a:rPr>
              <a:t>Paragraph 1:</a:t>
            </a:r>
            <a:r>
              <a:rPr lang="en-US" altLang="zh-CN" sz="2400" i="1">
                <a:solidFill>
                  <a:srgbClr val="0070C0"/>
                </a:solidFill>
                <a:latin typeface="Times New Roman" panose="02020603050405020304" charset="0"/>
                <a:cs typeface="Times New Roman" panose="02020603050405020304" charset="0"/>
              </a:rPr>
              <a:t>As my name was called,I took a deep breath and began moving toward the stage.</a:t>
            </a:r>
            <a:r>
              <a:rPr lang="en-US" altLang="zh-CN" sz="2400">
                <a:latin typeface="Times New Roman" panose="02020603050405020304" charset="0"/>
                <a:cs typeface="Times New Roman" panose="02020603050405020304" charset="0"/>
              </a:rPr>
              <a:t>To my amazement, two of my classmates came close by my side, matching my pace step by step. Sally walked closest, offering her arm not for leaning, but for reassurance. What surprised me even more was that instead of the formal handshake I had feared, each professor smiled warmly and simply placed the diploma in my open hands, whispering “We're so proud of you”. With their support, what I had imagined as an impossible challenge transformed into a manageable journey.The thunderous applause that filled the hall was not just for my academic achievement,but for the collective triumph of friendship and understanding. (103 words)</a:t>
            </a:r>
            <a:endParaRPr lang="en-US" altLang="zh-CN" sz="2400">
              <a:latin typeface="Times New Roman" panose="02020603050405020304" charset="0"/>
              <a:cs typeface="Times New Roman" panose="02020603050405020304" charset="0"/>
            </a:endParaRPr>
          </a:p>
        </p:txBody>
      </p:sp>
      <p:sp>
        <p:nvSpPr>
          <p:cNvPr id="6" name="文本框 5"/>
          <p:cNvSpPr txBox="1"/>
          <p:nvPr/>
        </p:nvSpPr>
        <p:spPr>
          <a:xfrm>
            <a:off x="6604000" y="868045"/>
            <a:ext cx="5253990" cy="5754370"/>
          </a:xfrm>
          <a:prstGeom prst="rect">
            <a:avLst/>
          </a:prstGeom>
          <a:solidFill>
            <a:schemeClr val="bg1">
              <a:alpha val="75000"/>
            </a:schemeClr>
          </a:solidFill>
          <a:ln>
            <a:solidFill>
              <a:schemeClr val="accent4">
                <a:lumMod val="40000"/>
                <a:lumOff val="60000"/>
              </a:schemeClr>
            </a:solidFill>
          </a:ln>
        </p:spPr>
        <p:txBody>
          <a:bodyPr wrap="square" rtlCol="0" anchor="t">
            <a:spAutoFit/>
          </a:bodyPr>
          <a:p>
            <a:r>
              <a:rPr lang="zh-CN" altLang="en-US" sz="1600" b="1">
                <a:solidFill>
                  <a:srgbClr val="C00000"/>
                </a:solidFill>
              </a:rPr>
              <a:t>第一段：用</a:t>
            </a:r>
            <a:r>
              <a:rPr lang="en-US" altLang="zh-CN" sz="1600" b="1">
                <a:solidFill>
                  <a:srgbClr val="C00000"/>
                </a:solidFill>
              </a:rPr>
              <a:t>“</a:t>
            </a:r>
            <a:r>
              <a:rPr lang="zh-CN" altLang="en-US" sz="1600" b="1">
                <a:solidFill>
                  <a:srgbClr val="C00000"/>
                </a:solidFill>
              </a:rPr>
              <a:t>细节反转</a:t>
            </a:r>
            <a:r>
              <a:rPr lang="en-US" altLang="zh-CN" sz="1600" b="1">
                <a:solidFill>
                  <a:srgbClr val="C00000"/>
                </a:solidFill>
              </a:rPr>
              <a:t>”</a:t>
            </a:r>
            <a:r>
              <a:rPr lang="zh-CN" altLang="en-US" sz="1600" b="1">
                <a:solidFill>
                  <a:srgbClr val="C00000"/>
                </a:solidFill>
              </a:rPr>
              <a:t>化解冲突，凸显</a:t>
            </a:r>
            <a:r>
              <a:rPr lang="en-US" altLang="zh-CN" sz="1600" b="1">
                <a:solidFill>
                  <a:srgbClr val="C00000"/>
                </a:solidFill>
              </a:rPr>
              <a:t>“</a:t>
            </a:r>
            <a:r>
              <a:rPr lang="zh-CN" altLang="en-US" sz="1600" b="1">
                <a:solidFill>
                  <a:srgbClr val="C00000"/>
                </a:solidFill>
              </a:rPr>
              <a:t>支持</a:t>
            </a:r>
            <a:r>
              <a:rPr lang="en-US" altLang="zh-CN" sz="1600" b="1">
                <a:solidFill>
                  <a:srgbClr val="C00000"/>
                </a:solidFill>
              </a:rPr>
              <a:t>”</a:t>
            </a:r>
            <a:r>
              <a:rPr lang="zh-CN" altLang="en-US" sz="1600" b="1">
                <a:solidFill>
                  <a:srgbClr val="C00000"/>
                </a:solidFill>
              </a:rPr>
              <a:t>的温度</a:t>
            </a:r>
            <a:r>
              <a:rPr lang="en-US" altLang="zh-CN" sz="1600"/>
              <a:t> </a:t>
            </a:r>
            <a:endParaRPr lang="en-US" altLang="zh-CN" sz="1600"/>
          </a:p>
          <a:p>
            <a:r>
              <a:rPr lang="en-US" altLang="zh-CN" sz="1600"/>
              <a:t>   </a:t>
            </a:r>
            <a:r>
              <a:rPr lang="zh-CN" altLang="en-US" sz="1600"/>
              <a:t>本段的核心魅力在于通过</a:t>
            </a:r>
            <a:r>
              <a:rPr lang="en-US" altLang="zh-CN" sz="1600"/>
              <a:t>“</a:t>
            </a:r>
            <a:r>
              <a:rPr lang="zh-CN" altLang="en-US" sz="1600"/>
              <a:t>三次细节反转</a:t>
            </a:r>
            <a:r>
              <a:rPr lang="en-US" altLang="zh-CN" sz="1600"/>
              <a:t>”</a:t>
            </a:r>
            <a:r>
              <a:rPr lang="zh-CN" altLang="en-US" sz="1600"/>
              <a:t>，让前文铺垫的</a:t>
            </a:r>
            <a:r>
              <a:rPr lang="en-US" altLang="zh-CN" sz="1600"/>
              <a:t>“</a:t>
            </a:r>
            <a:r>
              <a:rPr lang="zh-CN" altLang="en-US" sz="1600"/>
              <a:t>恐惧</a:t>
            </a:r>
            <a:r>
              <a:rPr lang="en-US" altLang="zh-CN" sz="1600"/>
              <a:t>”</a:t>
            </a:r>
            <a:r>
              <a:rPr lang="zh-CN" altLang="en-US" sz="1600"/>
              <a:t>自然消解，同时将</a:t>
            </a:r>
            <a:r>
              <a:rPr lang="en-US" altLang="zh-CN" sz="1600"/>
              <a:t>“</a:t>
            </a:r>
            <a:r>
              <a:rPr lang="zh-CN" altLang="en-US" sz="1600"/>
              <a:t>支持</a:t>
            </a:r>
            <a:r>
              <a:rPr lang="en-US" altLang="zh-CN" sz="1600"/>
              <a:t>”</a:t>
            </a:r>
            <a:r>
              <a:rPr lang="zh-CN" altLang="en-US" sz="1600"/>
              <a:t>的主题具象化，避免空洞抒情：</a:t>
            </a:r>
            <a:endParaRPr lang="zh-CN" altLang="en-US" sz="1600"/>
          </a:p>
          <a:p>
            <a:r>
              <a:rPr lang="en-US" altLang="zh-CN" sz="1600" b="1"/>
              <a:t>1.</a:t>
            </a:r>
            <a:r>
              <a:rPr lang="zh-CN" altLang="en-US" sz="1600" b="1"/>
              <a:t>行动支持的反转：</a:t>
            </a:r>
            <a:r>
              <a:rPr lang="zh-CN" altLang="en-US" sz="1600"/>
              <a:t>面对</a:t>
            </a:r>
            <a:r>
              <a:rPr lang="en-US" altLang="zh-CN" sz="1600"/>
              <a:t>“</a:t>
            </a:r>
            <a:r>
              <a:rPr lang="zh-CN" altLang="en-US" sz="1600"/>
              <a:t>行动不便</a:t>
            </a:r>
            <a:r>
              <a:rPr lang="en-US" altLang="zh-CN" sz="1600"/>
              <a:t>”</a:t>
            </a:r>
            <a:r>
              <a:rPr lang="zh-CN" altLang="en-US" sz="1600"/>
              <a:t>的困境，同学的帮助并非</a:t>
            </a:r>
            <a:r>
              <a:rPr lang="en-US" altLang="zh-CN" sz="1600"/>
              <a:t>“</a:t>
            </a:r>
            <a:r>
              <a:rPr lang="zh-CN" altLang="en-US" sz="1600"/>
              <a:t>搀扶</a:t>
            </a:r>
            <a:r>
              <a:rPr lang="en-US" altLang="zh-CN" sz="1600"/>
              <a:t>”</a:t>
            </a:r>
            <a:r>
              <a:rPr lang="zh-CN" altLang="en-US" sz="1600"/>
              <a:t>（常见的同情式帮助），而是</a:t>
            </a:r>
            <a:r>
              <a:rPr lang="en-US" altLang="zh-CN" sz="1600"/>
              <a:t>“matching my pace”</a:t>
            </a:r>
            <a:r>
              <a:rPr lang="zh-CN" altLang="en-US" sz="1600"/>
              <a:t>（配合步伐）、</a:t>
            </a:r>
            <a:r>
              <a:rPr lang="en-US" altLang="zh-CN" sz="1600"/>
              <a:t>“offering her arm not for leaning, but for reassurance”</a:t>
            </a:r>
            <a:r>
              <a:rPr lang="zh-CN" altLang="en-US" sz="1600"/>
              <a:t>（伸臂传递安心）</a:t>
            </a:r>
            <a:r>
              <a:rPr lang="en-US" altLang="zh-CN" sz="1600"/>
              <a:t>——</a:t>
            </a:r>
            <a:r>
              <a:rPr lang="zh-CN" altLang="en-US" sz="1600"/>
              <a:t>这种尊重式的支持，既照顾了作者的身体需求，更保护了其尊严，让</a:t>
            </a:r>
            <a:r>
              <a:rPr lang="en-US" altLang="zh-CN" sz="1600"/>
              <a:t>“</a:t>
            </a:r>
            <a:r>
              <a:rPr lang="zh-CN" altLang="en-US" sz="1600"/>
              <a:t>帮助</a:t>
            </a:r>
            <a:r>
              <a:rPr lang="en-US" altLang="zh-CN" sz="1600"/>
              <a:t>”</a:t>
            </a:r>
            <a:r>
              <a:rPr lang="zh-CN" altLang="en-US" sz="1600"/>
              <a:t>摆脱了</a:t>
            </a:r>
            <a:r>
              <a:rPr lang="en-US" altLang="zh-CN" sz="1600"/>
              <a:t>“</a:t>
            </a:r>
            <a:r>
              <a:rPr lang="zh-CN" altLang="en-US" sz="1600"/>
              <a:t>施舍感</a:t>
            </a:r>
            <a:r>
              <a:rPr lang="en-US" altLang="zh-CN" sz="1600"/>
              <a:t>”</a:t>
            </a:r>
            <a:r>
              <a:rPr lang="zh-CN" altLang="en-US" sz="1600"/>
              <a:t>，充满平等与温暖。</a:t>
            </a:r>
            <a:endParaRPr lang="zh-CN" altLang="en-US" sz="1600"/>
          </a:p>
          <a:p>
            <a:r>
              <a:rPr lang="en-US" altLang="zh-CN" sz="1600" b="1"/>
              <a:t>2.</a:t>
            </a:r>
            <a:r>
              <a:rPr lang="zh-CN" altLang="en-US" sz="1600" b="1"/>
              <a:t>仪式环节的反转：</a:t>
            </a:r>
            <a:r>
              <a:rPr lang="zh-CN" altLang="en-US" sz="1600"/>
              <a:t>作者此前最担忧的</a:t>
            </a:r>
            <a:r>
              <a:rPr lang="en-US" altLang="zh-CN" sz="1600"/>
              <a:t>“</a:t>
            </a:r>
            <a:r>
              <a:rPr lang="zh-CN" altLang="en-US" sz="1600"/>
              <a:t>用右手握手、接证书</a:t>
            </a:r>
            <a:r>
              <a:rPr lang="en-US" altLang="zh-CN" sz="1600"/>
              <a:t>”</a:t>
            </a:r>
            <a:r>
              <a:rPr lang="zh-CN" altLang="en-US" sz="1600"/>
              <a:t>，被教授们主动调整为</a:t>
            </a:r>
            <a:r>
              <a:rPr lang="en-US" altLang="zh-CN" sz="1600"/>
              <a:t>“placed the diploma in my open hands”“whispering ‘We're so proud of you’”——</a:t>
            </a:r>
            <a:r>
              <a:rPr lang="zh-CN" altLang="en-US" sz="1600"/>
              <a:t>没有刻板遵循流程，而是用灵活、温柔的方式化解作者的尴尬，让</a:t>
            </a:r>
            <a:r>
              <a:rPr lang="en-US" altLang="zh-CN" sz="1600"/>
              <a:t>“</a:t>
            </a:r>
            <a:r>
              <a:rPr lang="zh-CN" altLang="en-US" sz="1600"/>
              <a:t>权威的教授</a:t>
            </a:r>
            <a:r>
              <a:rPr lang="en-US" altLang="zh-CN" sz="1600"/>
              <a:t>”</a:t>
            </a:r>
            <a:r>
              <a:rPr lang="zh-CN" altLang="en-US" sz="1600"/>
              <a:t>形象变得亲切，也体现出</a:t>
            </a:r>
            <a:r>
              <a:rPr lang="en-US" altLang="zh-CN" sz="1600"/>
              <a:t>“</a:t>
            </a:r>
            <a:r>
              <a:rPr lang="zh-CN" altLang="en-US" sz="1600"/>
              <a:t>理解</a:t>
            </a:r>
            <a:r>
              <a:rPr lang="en-US" altLang="zh-CN" sz="1600"/>
              <a:t>”</a:t>
            </a:r>
            <a:r>
              <a:rPr lang="zh-CN" altLang="en-US" sz="1600"/>
              <a:t>比</a:t>
            </a:r>
            <a:r>
              <a:rPr lang="en-US" altLang="zh-CN" sz="1600"/>
              <a:t>“</a:t>
            </a:r>
            <a:r>
              <a:rPr lang="zh-CN" altLang="en-US" sz="1600"/>
              <a:t>规则</a:t>
            </a:r>
            <a:r>
              <a:rPr lang="en-US" altLang="zh-CN" sz="1600"/>
              <a:t>”</a:t>
            </a:r>
            <a:r>
              <a:rPr lang="zh-CN" altLang="en-US" sz="1600"/>
              <a:t>更重要。</a:t>
            </a:r>
            <a:endParaRPr lang="zh-CN" altLang="en-US" sz="1600"/>
          </a:p>
          <a:p>
            <a:r>
              <a:rPr lang="en-US" altLang="zh-CN" sz="1600" b="1"/>
              <a:t>3.</a:t>
            </a:r>
            <a:r>
              <a:rPr lang="zh-CN" altLang="en-US" sz="1600" b="1"/>
              <a:t>挑战认知的反转：</a:t>
            </a:r>
            <a:r>
              <a:rPr lang="zh-CN" altLang="en-US" sz="1600"/>
              <a:t>结尾用</a:t>
            </a:r>
            <a:r>
              <a:rPr lang="en-US" altLang="zh-CN" sz="1600"/>
              <a:t>“impossible challenge transformed into a manageable journey”</a:t>
            </a:r>
            <a:r>
              <a:rPr lang="zh-CN" altLang="en-US" sz="1600"/>
              <a:t>完成认知闭环，再以</a:t>
            </a:r>
            <a:r>
              <a:rPr lang="en-US" altLang="zh-CN" sz="1600"/>
              <a:t>“applause was not just for... but for...”</a:t>
            </a:r>
            <a:r>
              <a:rPr lang="zh-CN" altLang="en-US" sz="1600"/>
              <a:t>升华主题</a:t>
            </a:r>
            <a:r>
              <a:rPr lang="en-US" altLang="zh-CN" sz="1600"/>
              <a:t>——</a:t>
            </a:r>
            <a:r>
              <a:rPr lang="zh-CN" altLang="en-US" sz="1600"/>
              <a:t>将个人成就与集体的</a:t>
            </a:r>
            <a:r>
              <a:rPr lang="en-US" altLang="zh-CN" sz="1600"/>
              <a:t>“</a:t>
            </a:r>
            <a:r>
              <a:rPr lang="zh-CN" altLang="en-US" sz="1600"/>
              <a:t>友谊和理解</a:t>
            </a:r>
            <a:r>
              <a:rPr lang="en-US" altLang="zh-CN" sz="1600"/>
              <a:t>”</a:t>
            </a:r>
            <a:r>
              <a:rPr lang="zh-CN" altLang="en-US" sz="1600"/>
              <a:t>绑定，说明这场</a:t>
            </a:r>
            <a:r>
              <a:rPr lang="en-US" altLang="zh-CN" sz="1600"/>
              <a:t>“</a:t>
            </a:r>
            <a:r>
              <a:rPr lang="zh-CN" altLang="en-US" sz="1600"/>
              <a:t>胜利</a:t>
            </a:r>
            <a:r>
              <a:rPr lang="en-US" altLang="zh-CN" sz="1600"/>
              <a:t>”</a:t>
            </a:r>
            <a:r>
              <a:rPr lang="zh-CN" altLang="en-US" sz="1600"/>
              <a:t>不是作者独自的努力，更是周围人用善意共同搭建的结果，让情感落点从</a:t>
            </a:r>
            <a:r>
              <a:rPr lang="en-US" altLang="zh-CN" sz="1600"/>
              <a:t>“</a:t>
            </a:r>
            <a:r>
              <a:rPr lang="zh-CN" altLang="en-US" sz="1600"/>
              <a:t>个人突破</a:t>
            </a:r>
            <a:r>
              <a:rPr lang="en-US" altLang="zh-CN" sz="1600"/>
              <a:t>”</a:t>
            </a:r>
            <a:r>
              <a:rPr lang="zh-CN" altLang="en-US" sz="1600"/>
              <a:t>延伸到</a:t>
            </a:r>
            <a:r>
              <a:rPr lang="en-US" altLang="zh-CN" sz="1600"/>
              <a:t>“</a:t>
            </a:r>
            <a:r>
              <a:rPr lang="zh-CN" altLang="en-US" sz="1600"/>
              <a:t>人与人之间的联结</a:t>
            </a:r>
            <a:r>
              <a:rPr lang="en-US" altLang="zh-CN" sz="1600"/>
              <a:t>”</a:t>
            </a:r>
            <a:r>
              <a:rPr lang="zh-CN" altLang="en-US" sz="1600"/>
              <a:t>，更具感染力。</a:t>
            </a:r>
            <a:endParaRPr lang="zh-CN" altLang="en-US" sz="1600"/>
          </a:p>
        </p:txBody>
      </p:sp>
      <p:pic>
        <p:nvPicPr>
          <p:cNvPr id="5124" name="图片 6" descr="logo横版 png"/>
          <p:cNvPicPr>
            <a:picLocks noChangeAspect="1"/>
          </p:cNvPicPr>
          <p:nvPr/>
        </p:nvPicPr>
        <p:blipFill>
          <a:blip r:embed="rId85"/>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mmexport1760784696018"/>
          <p:cNvPicPr>
            <a:picLocks noChangeAspect="1"/>
          </p:cNvPicPr>
          <p:nvPr/>
        </p:nvPicPr>
        <p:blipFill>
          <a:blip r:embed="rId1"/>
          <a:stretch>
            <a:fillRect/>
          </a:stretch>
        </p:blipFill>
        <p:spPr>
          <a:xfrm>
            <a:off x="0" y="0"/>
            <a:ext cx="12192635" cy="8279130"/>
          </a:xfrm>
          <a:prstGeom prst="rect">
            <a:avLst/>
          </a:prstGeom>
        </p:spPr>
      </p:pic>
      <p:pic>
        <p:nvPicPr>
          <p:cNvPr id="5" name="图片 4"/>
          <p:cNvPicPr>
            <a:picLocks noChangeAspect="1"/>
          </p:cNvPicPr>
          <p:nvPr/>
        </p:nvPicPr>
        <p:blipFill>
          <a:blip r:embed="rId2"/>
          <a:stretch>
            <a:fillRect/>
          </a:stretch>
        </p:blipFill>
        <p:spPr>
          <a:xfrm>
            <a:off x="-635" y="0"/>
            <a:ext cx="12192635" cy="6858000"/>
          </a:xfrm>
          <a:prstGeom prst="rect">
            <a:avLst/>
          </a:prstGeom>
        </p:spPr>
      </p:pic>
      <p:sp>
        <p:nvSpPr>
          <p:cNvPr id="2" name="文本框 1"/>
          <p:cNvSpPr txBox="1"/>
          <p:nvPr/>
        </p:nvSpPr>
        <p:spPr>
          <a:xfrm>
            <a:off x="-66675" y="3058795"/>
            <a:ext cx="12258675" cy="3550920"/>
          </a:xfrm>
          <a:prstGeom prst="rect">
            <a:avLst/>
          </a:prstGeom>
          <a:solidFill>
            <a:schemeClr val="bg1">
              <a:alpha val="67000"/>
            </a:schemeClr>
          </a:solidFill>
        </p:spPr>
        <p:txBody>
          <a:bodyPr wrap="square" rtlCol="0" anchor="t">
            <a:noAutofit/>
          </a:bodyPr>
          <a:p>
            <a:pPr marL="342900" indent="-342900" algn="l" fontAlgn="auto">
              <a:lnSpc>
                <a:spcPts val="1880"/>
              </a:lnSpc>
              <a:buFont typeface="Wingdings" panose="05000000000000000000" charset="0"/>
              <a:buChar char="Ø"/>
            </a:pPr>
            <a:endParaRPr lang="zh-CN" altLang="en-US" sz="2400" i="1">
              <a:latin typeface="微软雅黑" panose="020B0503020204020204" charset="-122"/>
              <a:ea typeface="微软雅黑" panose="020B0503020204020204" charset="-122"/>
              <a:sym typeface="+mn-ea"/>
            </a:endParaRPr>
          </a:p>
          <a:p>
            <a:pPr marL="342900" indent="-342900" algn="l">
              <a:buFont typeface="Wingdings" panose="05000000000000000000" charset="0"/>
              <a:buChar char="Ø"/>
            </a:pPr>
            <a:r>
              <a:rPr lang="zh-CN" altLang="en-US" sz="2400" i="1">
                <a:latin typeface="微软雅黑" panose="020B0503020204020204" charset="-122"/>
                <a:ea typeface="微软雅黑" panose="020B0503020204020204" charset="-122"/>
                <a:sym typeface="+mn-ea"/>
              </a:rPr>
              <a:t>浙南名校联盟</a:t>
            </a:r>
            <a:r>
              <a:rPr lang="en-US" altLang="zh-CN" sz="2400" i="1">
                <a:latin typeface="微软雅黑" panose="020B0503020204020204" charset="-122"/>
                <a:ea typeface="微软雅黑" panose="020B0503020204020204" charset="-122"/>
                <a:sym typeface="+mn-ea"/>
              </a:rPr>
              <a:t>2026</a:t>
            </a:r>
            <a:r>
              <a:rPr lang="zh-CN" altLang="en-US" sz="2400" i="1">
                <a:latin typeface="微软雅黑" panose="020B0503020204020204" charset="-122"/>
                <a:ea typeface="微软雅黑" panose="020B0503020204020204" charset="-122"/>
                <a:sym typeface="+mn-ea"/>
              </a:rPr>
              <a:t>届高三</a:t>
            </a:r>
            <a:r>
              <a:rPr lang="en-US" altLang="zh-CN" sz="2400" i="1">
                <a:latin typeface="微软雅黑" panose="020B0503020204020204" charset="-122"/>
                <a:ea typeface="微软雅黑" panose="020B0503020204020204" charset="-122"/>
                <a:sym typeface="+mn-ea"/>
              </a:rPr>
              <a:t>10</a:t>
            </a:r>
            <a:r>
              <a:rPr lang="zh-CN" altLang="en-US" sz="2400" i="1">
                <a:latin typeface="微软雅黑" panose="020B0503020204020204" charset="-122"/>
                <a:ea typeface="微软雅黑" panose="020B0503020204020204" charset="-122"/>
                <a:sym typeface="+mn-ea"/>
              </a:rPr>
              <a:t>月联考英语读后续写讲评</a:t>
            </a:r>
            <a:endParaRPr lang="zh-CN" altLang="en-US" sz="2400" i="1">
              <a:latin typeface="微软雅黑" panose="020B0503020204020204" charset="-122"/>
              <a:ea typeface="微软雅黑" panose="020B0503020204020204" charset="-122"/>
              <a:sym typeface="+mn-ea"/>
            </a:endParaRPr>
          </a:p>
          <a:p>
            <a:pPr indent="0" algn="l">
              <a:buFont typeface="Wingdings" panose="05000000000000000000" charset="0"/>
              <a:buNone/>
            </a:pPr>
            <a:endParaRPr lang="zh-CN" altLang="en-US" sz="2400" i="1">
              <a:latin typeface="微软雅黑" panose="020B0503020204020204" charset="-122"/>
              <a:ea typeface="微软雅黑" panose="020B0503020204020204" charset="-122"/>
              <a:sym typeface="+mn-ea"/>
            </a:endParaRPr>
          </a:p>
          <a:p>
            <a:pPr indent="0" algn="ctr">
              <a:buFont typeface="Wingdings" panose="05000000000000000000" charset="0"/>
              <a:buNone/>
            </a:pPr>
            <a:r>
              <a:rPr lang="zh-CN" altLang="en-US" sz="3200" b="1">
                <a:solidFill>
                  <a:srgbClr val="803D1A"/>
                </a:solidFill>
                <a:latin typeface="微软雅黑" panose="020B0503020204020204" charset="-122"/>
                <a:ea typeface="微软雅黑" panose="020B0503020204020204" charset="-122"/>
              </a:rPr>
              <a:t>语义连贯视角下的读后续写协同性策略及应用</a:t>
            </a:r>
            <a:endParaRPr lang="zh-CN" altLang="en-US" sz="2400" b="1">
              <a:latin typeface="微软雅黑" panose="020B0503020204020204" charset="-122"/>
              <a:ea typeface="微软雅黑" panose="020B0503020204020204" charset="-122"/>
            </a:endParaRPr>
          </a:p>
          <a:p>
            <a:pPr indent="0" algn="ctr">
              <a:buFont typeface="Wingdings" panose="05000000000000000000" charset="0"/>
              <a:buNone/>
            </a:pPr>
            <a:endParaRPr lang="zh-CN" altLang="en-US" sz="2400" b="1">
              <a:latin typeface="微软雅黑" panose="020B0503020204020204" charset="-122"/>
              <a:ea typeface="微软雅黑" panose="020B0503020204020204" charset="-122"/>
            </a:endParaRPr>
          </a:p>
          <a:p>
            <a:pPr indent="0" algn="ctr">
              <a:buFont typeface="Wingdings" panose="05000000000000000000" charset="0"/>
              <a:buNone/>
            </a:pPr>
            <a:r>
              <a:rPr lang="zh-CN" altLang="en-US" sz="4400" b="1">
                <a:latin typeface="微软雅黑" panose="020B0503020204020204" charset="-122"/>
                <a:ea typeface="微软雅黑" panose="020B0503020204020204" charset="-122"/>
              </a:rPr>
              <a:t>走过台阶，我们一起</a:t>
            </a:r>
            <a:r>
              <a:rPr lang="zh-CN" altLang="en-US" sz="4400" b="1">
                <a:latin typeface="微软雅黑" panose="020B0503020204020204" charset="-122"/>
                <a:ea typeface="微软雅黑" panose="020B0503020204020204" charset="-122"/>
                <a:sym typeface="+mn-ea"/>
              </a:rPr>
              <a:t>毕业加冕</a:t>
            </a:r>
            <a:endParaRPr lang="zh-CN" altLang="en-US" sz="4400" b="1">
              <a:latin typeface="微软雅黑" panose="020B0503020204020204" charset="-122"/>
              <a:ea typeface="微软雅黑" panose="020B0503020204020204" charset="-122"/>
              <a:sym typeface="+mn-ea"/>
            </a:endParaRPr>
          </a:p>
          <a:p>
            <a:pPr indent="0" algn="ctr">
              <a:buFont typeface="Wingdings" panose="05000000000000000000" charset="0"/>
              <a:buNone/>
            </a:pPr>
            <a:endParaRPr lang="zh-CN" altLang="en-US" sz="2000" b="1">
              <a:latin typeface="微软雅黑" panose="020B0503020204020204" charset="-122"/>
              <a:ea typeface="微软雅黑" panose="020B0503020204020204" charset="-122"/>
            </a:endParaRPr>
          </a:p>
          <a:p>
            <a:pPr indent="0" algn="ctr">
              <a:buFont typeface="Wingdings" panose="05000000000000000000" charset="0"/>
              <a:buNone/>
            </a:pPr>
            <a:r>
              <a:rPr lang="zh-CN" altLang="en-US" sz="2000" b="1">
                <a:latin typeface="微软雅黑" panose="020B0503020204020204" charset="-122"/>
                <a:ea typeface="微软雅黑" panose="020B0503020204020204" charset="-122"/>
              </a:rPr>
              <a:t> </a:t>
            </a:r>
            <a:r>
              <a:rPr lang="en-US" altLang="zh-CN" sz="2000" b="1">
                <a:latin typeface="微软雅黑" panose="020B0503020204020204" charset="-122"/>
                <a:ea typeface="微软雅黑" panose="020B0503020204020204" charset="-122"/>
              </a:rPr>
              <a:t>                                                                                            </a:t>
            </a:r>
            <a:endParaRPr lang="en-US" altLang="zh-CN" sz="2000" b="1">
              <a:latin typeface="微软雅黑" panose="020B0503020204020204" charset="-122"/>
              <a:ea typeface="微软雅黑" panose="020B0503020204020204" charset="-122"/>
            </a:endParaRPr>
          </a:p>
          <a:p>
            <a:pPr indent="0" algn="ctr">
              <a:buFont typeface="Wingdings" panose="05000000000000000000" charset="0"/>
              <a:buNone/>
            </a:pPr>
            <a:r>
              <a:rPr lang="en-US" altLang="zh-CN" sz="2000" b="1">
                <a:latin typeface="微软雅黑" panose="020B0503020204020204" charset="-122"/>
                <a:ea typeface="微软雅黑" panose="020B0503020204020204" charset="-122"/>
              </a:rPr>
              <a:t>                                                                                                    ——</a:t>
            </a:r>
            <a:r>
              <a:rPr lang="zh-CN" altLang="en-US" sz="2000" b="1">
                <a:latin typeface="微软雅黑" panose="020B0503020204020204" charset="-122"/>
                <a:ea typeface="微软雅黑" panose="020B0503020204020204" charset="-122"/>
              </a:rPr>
              <a:t>浙江省常山一中</a:t>
            </a:r>
            <a:r>
              <a:rPr lang="en-US" altLang="zh-CN" sz="2000" b="1">
                <a:latin typeface="微软雅黑" panose="020B0503020204020204" charset="-122"/>
                <a:ea typeface="微软雅黑" panose="020B0503020204020204" charset="-122"/>
              </a:rPr>
              <a:t> </a:t>
            </a:r>
            <a:r>
              <a:rPr lang="zh-CN" altLang="en-US" sz="2000" b="1">
                <a:latin typeface="微软雅黑" panose="020B0503020204020204" charset="-122"/>
                <a:ea typeface="微软雅黑" panose="020B0503020204020204" charset="-122"/>
              </a:rPr>
              <a:t>吴俊峰名师工作室</a:t>
            </a:r>
            <a:endParaRPr lang="zh-CN" altLang="en-US" sz="2000" b="1">
              <a:latin typeface="微软雅黑" panose="020B0503020204020204" charset="-122"/>
              <a:ea typeface="微软雅黑" panose="020B0503020204020204" charset="-122"/>
            </a:endParaRPr>
          </a:p>
        </p:txBody>
      </p:sp>
      <p:sp>
        <p:nvSpPr>
          <p:cNvPr id="3" name="矩形 2"/>
          <p:cNvSpPr/>
          <p:nvPr/>
        </p:nvSpPr>
        <p:spPr>
          <a:xfrm>
            <a:off x="15875" y="6858000"/>
            <a:ext cx="12153265" cy="156781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675765" y="158115"/>
            <a:ext cx="89655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范文赏析：</a:t>
            </a:r>
            <a:endParaRPr lang="zh-CN" altLang="en-US" sz="2400" b="1" dirty="0">
              <a:solidFill>
                <a:srgbClr val="0070C0"/>
              </a:solidFill>
              <a:latin typeface="微软雅黑" panose="020B0503020204020204" charset="-122"/>
              <a:ea typeface="微软雅黑" panose="020B0503020204020204" charset="-122"/>
            </a:endParaRPr>
          </a:p>
          <a:p>
            <a:pPr fontAlgn="ctr">
              <a:lnSpc>
                <a:spcPct val="110000"/>
              </a:lnSpc>
            </a:pP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132080" y="-210820"/>
            <a:ext cx="1267460" cy="1043940"/>
          </a:xfrm>
          <a:prstGeom prst="rect">
            <a:avLst/>
          </a:prstGeom>
        </p:spPr>
      </p:pic>
      <p:pic>
        <p:nvPicPr>
          <p:cNvPr id="15" name="图片 14"/>
          <p:cNvPicPr/>
          <p:nvPr/>
        </p:nvPicPr>
        <p:blipFill>
          <a:blip r:embed="rId3"/>
          <a:stretch>
            <a:fillRect/>
          </a:stretch>
        </p:blipFill>
        <p:spPr>
          <a:xfrm>
            <a:off x="240348" y="6670358"/>
            <a:ext cx="542925" cy="200025"/>
          </a:xfrm>
          <a:prstGeom prst="rect">
            <a:avLst/>
          </a:prstGeom>
        </p:spPr>
      </p:pic>
      <p:pic>
        <p:nvPicPr>
          <p:cNvPr id="10" name="图片 9"/>
          <p:cNvPicPr/>
          <p:nvPr/>
        </p:nvPicPr>
        <p:blipFill>
          <a:blip r:embed="rId4"/>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5"/>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6"/>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7"/>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8"/>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9"/>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0"/>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1"/>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2"/>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3"/>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4"/>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5"/>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6"/>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7"/>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8"/>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9"/>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0"/>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1"/>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2"/>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3"/>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4"/>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5"/>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6"/>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7"/>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8"/>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9"/>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0"/>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1"/>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2"/>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3"/>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4"/>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5"/>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6"/>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7"/>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8"/>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9"/>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0"/>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1"/>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2"/>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3"/>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4"/>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5"/>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6"/>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7"/>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8"/>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9"/>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0"/>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1"/>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2"/>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3"/>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4"/>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5"/>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6"/>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7"/>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8"/>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9"/>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0"/>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1"/>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2"/>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3"/>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4"/>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5"/>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6"/>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7"/>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8"/>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9"/>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0"/>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1"/>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2"/>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3"/>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4"/>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5"/>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6"/>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7"/>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8"/>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9"/>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0"/>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1"/>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2"/>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3"/>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pic>
        <p:nvPicPr>
          <p:cNvPr id="18" name="图片 17"/>
          <p:cNvPicPr/>
          <p:nvPr/>
        </p:nvPicPr>
        <p:blipFill>
          <a:blip r:embed="rId84"/>
          <a:stretch>
            <a:fillRect/>
          </a:stretch>
        </p:blipFill>
        <p:spPr>
          <a:xfrm>
            <a:off x="2244725" y="4333875"/>
            <a:ext cx="9951720" cy="2336800"/>
          </a:xfrm>
          <a:prstGeom prst="rect">
            <a:avLst/>
          </a:prstGeom>
        </p:spPr>
      </p:pic>
      <p:sp>
        <p:nvSpPr>
          <p:cNvPr id="5" name="文本框 4"/>
          <p:cNvSpPr txBox="1"/>
          <p:nvPr/>
        </p:nvSpPr>
        <p:spPr>
          <a:xfrm>
            <a:off x="132080" y="845820"/>
            <a:ext cx="6471920" cy="5825490"/>
          </a:xfrm>
          <a:prstGeom prst="rect">
            <a:avLst/>
          </a:prstGeom>
          <a:noFill/>
        </p:spPr>
        <p:txBody>
          <a:bodyPr wrap="square" rtlCol="0" anchor="t">
            <a:noAutofit/>
          </a:bodyPr>
          <a:p>
            <a:pPr algn="just"/>
            <a:r>
              <a:rPr lang="en-US" altLang="zh-CN" sz="2400">
                <a:latin typeface="Times New Roman" panose="02020603050405020304" charset="0"/>
                <a:cs typeface="Times New Roman" panose="02020603050405020304" charset="0"/>
              </a:rPr>
              <a:t>Paragraph 2:</a:t>
            </a:r>
            <a:r>
              <a:rPr lang="en-US" altLang="zh-CN" sz="2400" i="1">
                <a:solidFill>
                  <a:srgbClr val="0070C0"/>
                </a:solidFill>
                <a:latin typeface="Times New Roman" panose="02020603050405020304" charset="0"/>
                <a:cs typeface="Times New Roman" panose="02020603050405020304" charset="0"/>
              </a:rPr>
              <a:t>Walking down the stairs on the other side, I felt an overwhelming surge of pride. </a:t>
            </a:r>
            <a:r>
              <a:rPr lang="en-US" altLang="zh-CN" sz="2400">
                <a:latin typeface="Times New Roman" panose="02020603050405020304" charset="0"/>
                <a:cs typeface="Times New Roman" panose="02020603050405020304" charset="0"/>
              </a:rPr>
              <a:t>Sally was the first to reach for me,her eyes glistening with tears of happiness as she pulled me into a tight embrace. One by one, my classmates joined me.Instead of formal handshakes, they surrounded me with genuine hugs and shared laughter.At that moment, I realized this was more than a graduation — it was a celebration of friendship and resilience. The stairs that had once symbolized limitation now represented a victory we had achieved together. Encircled by my classmates, I finally understood that true strength lies not in overcoming challenges alone, but in embracing the support that makes overcoming possible.(101words)</a:t>
            </a:r>
            <a:endParaRPr lang="en-US" altLang="zh-CN" sz="2400">
              <a:latin typeface="Times New Roman" panose="02020603050405020304" charset="0"/>
              <a:cs typeface="Times New Roman" panose="02020603050405020304" charset="0"/>
            </a:endParaRPr>
          </a:p>
        </p:txBody>
      </p:sp>
      <p:sp>
        <p:nvSpPr>
          <p:cNvPr id="6" name="文本框 5"/>
          <p:cNvSpPr txBox="1"/>
          <p:nvPr/>
        </p:nvSpPr>
        <p:spPr>
          <a:xfrm>
            <a:off x="6604000" y="868045"/>
            <a:ext cx="5412105" cy="5507990"/>
          </a:xfrm>
          <a:prstGeom prst="rect">
            <a:avLst/>
          </a:prstGeom>
          <a:solidFill>
            <a:schemeClr val="bg1">
              <a:alpha val="75000"/>
            </a:schemeClr>
          </a:solidFill>
          <a:ln>
            <a:solidFill>
              <a:schemeClr val="accent4">
                <a:lumMod val="40000"/>
                <a:lumOff val="60000"/>
              </a:schemeClr>
            </a:solidFill>
          </a:ln>
        </p:spPr>
        <p:txBody>
          <a:bodyPr wrap="square" rtlCol="0" anchor="t">
            <a:spAutoFit/>
          </a:bodyPr>
          <a:p>
            <a:r>
              <a:rPr lang="zh-CN" altLang="en-US" sz="1600" b="1">
                <a:solidFill>
                  <a:srgbClr val="C00000"/>
                </a:solidFill>
              </a:rPr>
              <a:t>第二段：用</a:t>
            </a:r>
            <a:r>
              <a:rPr lang="en-US" altLang="zh-CN" sz="1600" b="1">
                <a:solidFill>
                  <a:srgbClr val="C00000"/>
                </a:solidFill>
              </a:rPr>
              <a:t>“</a:t>
            </a:r>
            <a:r>
              <a:rPr lang="zh-CN" altLang="en-US" sz="1600" b="1">
                <a:solidFill>
                  <a:srgbClr val="C00000"/>
                </a:solidFill>
              </a:rPr>
              <a:t>象征转化</a:t>
            </a:r>
            <a:r>
              <a:rPr lang="en-US" altLang="zh-CN" sz="1600" b="1">
                <a:solidFill>
                  <a:srgbClr val="C00000"/>
                </a:solidFill>
              </a:rPr>
              <a:t>”</a:t>
            </a:r>
            <a:r>
              <a:rPr lang="zh-CN" altLang="en-US" sz="1600" b="1">
                <a:solidFill>
                  <a:srgbClr val="C00000"/>
                </a:solidFill>
              </a:rPr>
              <a:t>升华主题，让</a:t>
            </a:r>
            <a:r>
              <a:rPr lang="en-US" altLang="zh-CN" sz="1600" b="1">
                <a:solidFill>
                  <a:srgbClr val="C00000"/>
                </a:solidFill>
              </a:rPr>
              <a:t>“</a:t>
            </a:r>
            <a:r>
              <a:rPr lang="zh-CN" altLang="en-US" sz="1600" b="1">
                <a:solidFill>
                  <a:srgbClr val="C00000"/>
                </a:solidFill>
              </a:rPr>
              <a:t>成长</a:t>
            </a:r>
            <a:r>
              <a:rPr lang="en-US" altLang="zh-CN" sz="1600" b="1">
                <a:solidFill>
                  <a:srgbClr val="C00000"/>
                </a:solidFill>
              </a:rPr>
              <a:t>”</a:t>
            </a:r>
            <a:r>
              <a:rPr lang="zh-CN" altLang="en-US" sz="1600" b="1">
                <a:solidFill>
                  <a:srgbClr val="C00000"/>
                </a:solidFill>
              </a:rPr>
              <a:t>更有深度</a:t>
            </a:r>
            <a:r>
              <a:rPr lang="en-US" altLang="zh-CN" sz="1600" b="1">
                <a:solidFill>
                  <a:srgbClr val="C00000"/>
                </a:solidFill>
              </a:rPr>
              <a:t> </a:t>
            </a:r>
            <a:endParaRPr lang="en-US" altLang="zh-CN" sz="1600" b="1">
              <a:solidFill>
                <a:srgbClr val="C00000"/>
              </a:solidFill>
            </a:endParaRPr>
          </a:p>
          <a:p>
            <a:r>
              <a:rPr lang="en-US" altLang="zh-CN" sz="1600"/>
              <a:t>   </a:t>
            </a:r>
            <a:r>
              <a:rPr lang="zh-CN" altLang="en-US" sz="1600"/>
              <a:t>本段承接上文的</a:t>
            </a:r>
            <a:r>
              <a:rPr lang="en-US" altLang="zh-CN" sz="1600"/>
              <a:t>“</a:t>
            </a:r>
            <a:r>
              <a:rPr lang="zh-CN" altLang="en-US" sz="1600"/>
              <a:t>完成挑战</a:t>
            </a:r>
            <a:r>
              <a:rPr lang="en-US" altLang="zh-CN" sz="1600"/>
              <a:t>”</a:t>
            </a:r>
            <a:r>
              <a:rPr lang="zh-CN" altLang="en-US" sz="1600"/>
              <a:t>，但没有停留在</a:t>
            </a:r>
            <a:r>
              <a:rPr lang="en-US" altLang="zh-CN" sz="1600"/>
              <a:t>“</a:t>
            </a:r>
            <a:r>
              <a:rPr lang="zh-CN" altLang="en-US" sz="1600"/>
              <a:t>喜悦</a:t>
            </a:r>
            <a:r>
              <a:rPr lang="en-US" altLang="zh-CN" sz="1600"/>
              <a:t>”</a:t>
            </a:r>
            <a:r>
              <a:rPr lang="zh-CN" altLang="en-US" sz="1600"/>
              <a:t>的表层情绪，而是通过</a:t>
            </a:r>
            <a:r>
              <a:rPr lang="en-US" altLang="zh-CN" sz="1600"/>
              <a:t>“</a:t>
            </a:r>
            <a:r>
              <a:rPr lang="zh-CN" altLang="en-US" sz="1600"/>
              <a:t>象征意义的转化</a:t>
            </a:r>
            <a:r>
              <a:rPr lang="en-US" altLang="zh-CN" sz="1600"/>
              <a:t>”</a:t>
            </a:r>
            <a:r>
              <a:rPr lang="zh-CN" altLang="en-US" sz="1600"/>
              <a:t>和</a:t>
            </a:r>
            <a:r>
              <a:rPr lang="en-US" altLang="zh-CN" sz="1600"/>
              <a:t>“</a:t>
            </a:r>
            <a:r>
              <a:rPr lang="zh-CN" altLang="en-US" sz="1600"/>
              <a:t>哲理提炼</a:t>
            </a:r>
            <a:r>
              <a:rPr lang="en-US" altLang="zh-CN" sz="1600"/>
              <a:t>”</a:t>
            </a:r>
            <a:r>
              <a:rPr lang="zh-CN" altLang="en-US" sz="1600"/>
              <a:t>，让故事的立意更深刻：</a:t>
            </a:r>
            <a:r>
              <a:rPr lang="en-US" altLang="zh-CN" sz="1600"/>
              <a:t> </a:t>
            </a:r>
            <a:endParaRPr lang="en-US" altLang="zh-CN" sz="1600"/>
          </a:p>
          <a:p>
            <a:r>
              <a:rPr lang="en-US" altLang="zh-CN" sz="1600" b="1"/>
              <a:t>1. </a:t>
            </a:r>
            <a:r>
              <a:rPr lang="zh-CN" altLang="en-US" sz="1600" b="1"/>
              <a:t>核心意象的象征转化：</a:t>
            </a:r>
            <a:r>
              <a:rPr lang="zh-CN" altLang="en-US" sz="1600"/>
              <a:t>全文反复出现的</a:t>
            </a:r>
            <a:r>
              <a:rPr lang="en-US" altLang="zh-CN" sz="1600"/>
              <a:t>“stairs”</a:t>
            </a:r>
            <a:r>
              <a:rPr lang="zh-CN" altLang="en-US" sz="1600"/>
              <a:t>（楼梯），在前文是</a:t>
            </a:r>
            <a:r>
              <a:rPr lang="en-US" altLang="zh-CN" sz="1600"/>
              <a:t>“impossible obstacles” “frightening” “limitation”</a:t>
            </a:r>
            <a:r>
              <a:rPr lang="zh-CN" altLang="en-US" sz="1600"/>
              <a:t>的象征，而此处彻底转变为</a:t>
            </a:r>
            <a:r>
              <a:rPr lang="en-US" altLang="zh-CN" sz="1600"/>
              <a:t>“a victory we had achieved together”——</a:t>
            </a:r>
            <a:r>
              <a:rPr lang="zh-CN" altLang="en-US" sz="1600"/>
              <a:t>同一个意象的意义反转，直观体现了作者心态的蜕变，也让</a:t>
            </a:r>
            <a:r>
              <a:rPr lang="en-US" altLang="zh-CN" sz="1600"/>
              <a:t>“</a:t>
            </a:r>
            <a:r>
              <a:rPr lang="zh-CN" altLang="en-US" sz="1600"/>
              <a:t>克服挑战</a:t>
            </a:r>
            <a:r>
              <a:rPr lang="en-US" altLang="zh-CN" sz="1600"/>
              <a:t>”</a:t>
            </a:r>
            <a:r>
              <a:rPr lang="zh-CN" altLang="en-US" sz="1600"/>
              <a:t>的过程有了具象的</a:t>
            </a:r>
            <a:r>
              <a:rPr lang="en-US" altLang="zh-CN" sz="1600"/>
              <a:t>“</a:t>
            </a:r>
            <a:r>
              <a:rPr lang="zh-CN" altLang="en-US" sz="1600"/>
              <a:t>见证者</a:t>
            </a:r>
            <a:r>
              <a:rPr lang="en-US" altLang="zh-CN" sz="1600"/>
              <a:t>”</a:t>
            </a:r>
            <a:r>
              <a:rPr lang="zh-CN" altLang="en-US" sz="1600"/>
              <a:t>，比单纯说</a:t>
            </a:r>
            <a:r>
              <a:rPr lang="en-US" altLang="zh-CN" sz="1600"/>
              <a:t>“</a:t>
            </a:r>
            <a:r>
              <a:rPr lang="zh-CN" altLang="en-US" sz="1600"/>
              <a:t>我战胜了恐惧</a:t>
            </a:r>
            <a:r>
              <a:rPr lang="en-US" altLang="zh-CN" sz="1600"/>
              <a:t>”</a:t>
            </a:r>
            <a:r>
              <a:rPr lang="zh-CN" altLang="en-US" sz="1600"/>
              <a:t>更有画面感和说服力。</a:t>
            </a:r>
            <a:endParaRPr lang="zh-CN" altLang="en-US" sz="1600"/>
          </a:p>
          <a:p>
            <a:r>
              <a:rPr lang="en-US" altLang="zh-CN" sz="1600"/>
              <a:t> </a:t>
            </a:r>
            <a:r>
              <a:rPr lang="en-US" altLang="zh-CN" sz="1600" b="1"/>
              <a:t>2.</a:t>
            </a:r>
            <a:r>
              <a:rPr lang="zh-CN" altLang="en-US" sz="1600" b="1"/>
              <a:t>情感场景的去仪式化：</a:t>
            </a:r>
            <a:r>
              <a:rPr lang="zh-CN" altLang="en-US" sz="1600"/>
              <a:t>毕业常见的</a:t>
            </a:r>
            <a:r>
              <a:rPr lang="en-US" altLang="zh-CN" sz="1600"/>
              <a:t>“</a:t>
            </a:r>
            <a:r>
              <a:rPr lang="zh-CN" altLang="en-US" sz="1600"/>
              <a:t>握手道贺</a:t>
            </a:r>
            <a:r>
              <a:rPr lang="en-US" altLang="zh-CN" sz="1600"/>
              <a:t>”</a:t>
            </a:r>
            <a:r>
              <a:rPr lang="zh-CN" altLang="en-US" sz="1600"/>
              <a:t>被</a:t>
            </a:r>
            <a:r>
              <a:rPr lang="en-US" altLang="zh-CN" sz="1600"/>
              <a:t>“genuine hugs and shared laughter”</a:t>
            </a:r>
            <a:r>
              <a:rPr lang="zh-CN" altLang="en-US" sz="1600"/>
              <a:t>取代，</a:t>
            </a:r>
            <a:r>
              <a:rPr lang="en-US" altLang="zh-CN" sz="1600"/>
              <a:t>“formal”</a:t>
            </a:r>
            <a:r>
              <a:rPr lang="zh-CN" altLang="en-US" sz="1600"/>
              <a:t>与</a:t>
            </a:r>
            <a:r>
              <a:rPr lang="en-US" altLang="zh-CN" sz="1600"/>
              <a:t>“genuine”</a:t>
            </a:r>
            <a:r>
              <a:rPr lang="zh-CN" altLang="en-US" sz="1600"/>
              <a:t>的对比，打破了毕业典礼的</a:t>
            </a:r>
            <a:r>
              <a:rPr lang="en-US" altLang="zh-CN" sz="1600"/>
              <a:t>“</a:t>
            </a:r>
            <a:r>
              <a:rPr lang="zh-CN" altLang="en-US" sz="1600"/>
              <a:t>仪式感</a:t>
            </a:r>
            <a:r>
              <a:rPr lang="en-US" altLang="zh-CN" sz="1600"/>
              <a:t>”</a:t>
            </a:r>
            <a:r>
              <a:rPr lang="zh-CN" altLang="en-US" sz="1600"/>
              <a:t>，让场景回归到人与人之间最真实的情感联结，也呼应了前文</a:t>
            </a:r>
            <a:r>
              <a:rPr lang="en-US" altLang="zh-CN" sz="1600"/>
              <a:t>“</a:t>
            </a:r>
            <a:r>
              <a:rPr lang="zh-CN" altLang="en-US" sz="1600"/>
              <a:t>友谊</a:t>
            </a:r>
            <a:r>
              <a:rPr lang="en-US" altLang="zh-CN" sz="1600"/>
              <a:t>”</a:t>
            </a:r>
            <a:r>
              <a:rPr lang="zh-CN" altLang="en-US" sz="1600"/>
              <a:t>的铺垫</a:t>
            </a:r>
            <a:r>
              <a:rPr lang="en-US" altLang="zh-CN" sz="1600"/>
              <a:t>——</a:t>
            </a:r>
            <a:r>
              <a:rPr lang="zh-CN" altLang="en-US" sz="1600"/>
              <a:t>这场毕业不仅是学业的终点，更是友谊的高光时刻。</a:t>
            </a:r>
            <a:endParaRPr lang="zh-CN" altLang="en-US" sz="1600"/>
          </a:p>
          <a:p>
            <a:r>
              <a:rPr lang="en-US" altLang="zh-CN" sz="1600"/>
              <a:t> </a:t>
            </a:r>
            <a:r>
              <a:rPr lang="en-US" altLang="zh-CN" sz="1600" b="1"/>
              <a:t>3.</a:t>
            </a:r>
            <a:r>
              <a:rPr lang="zh-CN" altLang="en-US" sz="1600" b="1"/>
              <a:t>哲理的自然提炼：</a:t>
            </a:r>
            <a:r>
              <a:rPr lang="zh-CN" altLang="en-US" sz="1600"/>
              <a:t>结尾</a:t>
            </a:r>
            <a:r>
              <a:rPr lang="en-US" altLang="zh-CN" sz="1600"/>
              <a:t>“true strength lies not in overcoming challenges alone, but in embracing the support that makes overcoming possible”</a:t>
            </a:r>
            <a:r>
              <a:rPr lang="zh-CN" altLang="en-US" sz="1600"/>
              <a:t>并非生硬说教，而是基于前文</a:t>
            </a:r>
            <a:r>
              <a:rPr lang="en-US" altLang="zh-CN" sz="1600"/>
              <a:t>“</a:t>
            </a:r>
            <a:r>
              <a:rPr lang="zh-CN" altLang="en-US" sz="1600"/>
              <a:t>同学陪伴、教授体谅、萨莉守护</a:t>
            </a:r>
            <a:r>
              <a:rPr lang="en-US" altLang="zh-CN" sz="1600"/>
              <a:t>”</a:t>
            </a:r>
            <a:r>
              <a:rPr lang="zh-CN" altLang="en-US" sz="1600"/>
              <a:t>的所有细节自然推导而来。作者从</a:t>
            </a:r>
            <a:r>
              <a:rPr lang="en-US" altLang="zh-CN" sz="1600"/>
              <a:t>“</a:t>
            </a:r>
            <a:r>
              <a:rPr lang="zh-CN" altLang="en-US" sz="1600"/>
              <a:t>被支持者</a:t>
            </a:r>
            <a:r>
              <a:rPr lang="en-US" altLang="zh-CN" sz="1600"/>
              <a:t>”</a:t>
            </a:r>
            <a:r>
              <a:rPr lang="zh-CN" altLang="en-US" sz="1600"/>
              <a:t>的视角，将个人经历升华为对</a:t>
            </a:r>
            <a:r>
              <a:rPr lang="en-US" altLang="zh-CN" sz="1600"/>
              <a:t>“</a:t>
            </a:r>
            <a:r>
              <a:rPr lang="zh-CN" altLang="en-US" sz="1600"/>
              <a:t>力量</a:t>
            </a:r>
            <a:r>
              <a:rPr lang="en-US" altLang="zh-CN" sz="1600"/>
              <a:t>”</a:t>
            </a:r>
            <a:r>
              <a:rPr lang="zh-CN" altLang="en-US" sz="1600"/>
              <a:t>的全新认知，让故事超越了</a:t>
            </a:r>
            <a:r>
              <a:rPr lang="en-US" altLang="zh-CN" sz="1600"/>
              <a:t>“</a:t>
            </a:r>
            <a:r>
              <a:rPr lang="zh-CN" altLang="en-US" sz="1600"/>
              <a:t>个人成长</a:t>
            </a:r>
            <a:r>
              <a:rPr lang="en-US" altLang="zh-CN" sz="1600"/>
              <a:t>”</a:t>
            </a:r>
            <a:r>
              <a:rPr lang="zh-CN" altLang="en-US" sz="1600"/>
              <a:t>的范畴，引发读者对</a:t>
            </a:r>
            <a:r>
              <a:rPr lang="en-US" altLang="zh-CN" sz="1600"/>
              <a:t>“</a:t>
            </a:r>
            <a:r>
              <a:rPr lang="zh-CN" altLang="en-US" sz="1600"/>
              <a:t>如何面对困境</a:t>
            </a:r>
            <a:r>
              <a:rPr lang="en-US" altLang="zh-CN" sz="1600"/>
              <a:t>”“</a:t>
            </a:r>
            <a:r>
              <a:rPr lang="zh-CN" altLang="en-US" sz="1600"/>
              <a:t>如何理解支持</a:t>
            </a:r>
            <a:r>
              <a:rPr lang="en-US" altLang="zh-CN" sz="1600"/>
              <a:t>”</a:t>
            </a:r>
            <a:r>
              <a:rPr lang="zh-CN" altLang="en-US" sz="1600"/>
              <a:t>的深层思考，余味悠长。</a:t>
            </a:r>
            <a:endParaRPr lang="zh-CN" altLang="en-US" sz="1600"/>
          </a:p>
        </p:txBody>
      </p:sp>
      <p:pic>
        <p:nvPicPr>
          <p:cNvPr id="5124" name="图片 6" descr="logo横版 png"/>
          <p:cNvPicPr>
            <a:picLocks noChangeAspect="1"/>
          </p:cNvPicPr>
          <p:nvPr/>
        </p:nvPicPr>
        <p:blipFill>
          <a:blip r:embed="rId85"/>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675765" y="158115"/>
            <a:ext cx="89655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范文赏析：</a:t>
            </a:r>
            <a:endParaRPr lang="zh-CN" altLang="en-US" sz="2400" b="1" dirty="0">
              <a:solidFill>
                <a:srgbClr val="0070C0"/>
              </a:solidFill>
              <a:latin typeface="微软雅黑" panose="020B0503020204020204" charset="-122"/>
              <a:ea typeface="微软雅黑" panose="020B0503020204020204" charset="-122"/>
            </a:endParaRPr>
          </a:p>
          <a:p>
            <a:pPr fontAlgn="ctr">
              <a:lnSpc>
                <a:spcPct val="110000"/>
              </a:lnSpc>
            </a:pP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132080" y="-210820"/>
            <a:ext cx="1267460" cy="1043940"/>
          </a:xfrm>
          <a:prstGeom prst="rect">
            <a:avLst/>
          </a:prstGeom>
        </p:spPr>
      </p:pic>
      <p:pic>
        <p:nvPicPr>
          <p:cNvPr id="15" name="图片 14"/>
          <p:cNvPicPr/>
          <p:nvPr/>
        </p:nvPicPr>
        <p:blipFill>
          <a:blip r:embed="rId3"/>
          <a:stretch>
            <a:fillRect/>
          </a:stretch>
        </p:blipFill>
        <p:spPr>
          <a:xfrm>
            <a:off x="240348" y="6670358"/>
            <a:ext cx="542925" cy="200025"/>
          </a:xfrm>
          <a:prstGeom prst="rect">
            <a:avLst/>
          </a:prstGeom>
        </p:spPr>
      </p:pic>
      <p:pic>
        <p:nvPicPr>
          <p:cNvPr id="10" name="图片 9"/>
          <p:cNvPicPr/>
          <p:nvPr/>
        </p:nvPicPr>
        <p:blipFill>
          <a:blip r:embed="rId4"/>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5"/>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6"/>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7"/>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8"/>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9"/>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0"/>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1"/>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2"/>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3"/>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4"/>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5"/>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6"/>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7"/>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8"/>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9"/>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0"/>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1"/>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2"/>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3"/>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4"/>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5"/>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6"/>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7"/>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8"/>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9"/>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0"/>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1"/>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2"/>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3"/>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4"/>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5"/>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6"/>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7"/>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8"/>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9"/>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0"/>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1"/>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2"/>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3"/>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4"/>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5"/>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6"/>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7"/>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8"/>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9"/>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0"/>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1"/>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2"/>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3"/>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4"/>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5"/>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6"/>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7"/>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8"/>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9"/>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0"/>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1"/>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2"/>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3"/>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4"/>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5"/>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6"/>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7"/>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8"/>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9"/>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0"/>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1"/>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2"/>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3"/>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4"/>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5"/>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6"/>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7"/>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8"/>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9"/>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0"/>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1"/>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2"/>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3"/>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pic>
        <p:nvPicPr>
          <p:cNvPr id="18" name="图片 17"/>
          <p:cNvPicPr/>
          <p:nvPr/>
        </p:nvPicPr>
        <p:blipFill>
          <a:blip r:embed="rId84"/>
          <a:stretch>
            <a:fillRect/>
          </a:stretch>
        </p:blipFill>
        <p:spPr>
          <a:xfrm>
            <a:off x="2244725" y="4333875"/>
            <a:ext cx="9951720" cy="2336800"/>
          </a:xfrm>
          <a:prstGeom prst="rect">
            <a:avLst/>
          </a:prstGeom>
        </p:spPr>
      </p:pic>
      <p:sp>
        <p:nvSpPr>
          <p:cNvPr id="5" name="文本框 4"/>
          <p:cNvSpPr txBox="1"/>
          <p:nvPr/>
        </p:nvSpPr>
        <p:spPr>
          <a:xfrm>
            <a:off x="132080" y="845820"/>
            <a:ext cx="6471920" cy="5825490"/>
          </a:xfrm>
          <a:prstGeom prst="rect">
            <a:avLst/>
          </a:prstGeom>
          <a:noFill/>
        </p:spPr>
        <p:txBody>
          <a:bodyPr wrap="square" rtlCol="0" anchor="t">
            <a:noAutofit/>
          </a:bodyPr>
          <a:p>
            <a:pPr algn="just"/>
            <a:r>
              <a:rPr lang="en-US" altLang="zh-CN" sz="2400">
                <a:latin typeface="Times New Roman" panose="02020603050405020304" charset="0"/>
                <a:cs typeface="Times New Roman" panose="02020603050405020304" charset="0"/>
              </a:rPr>
              <a:t>Paragraph 2:</a:t>
            </a:r>
            <a:r>
              <a:rPr lang="en-US" altLang="zh-CN" sz="2400" i="1">
                <a:solidFill>
                  <a:srgbClr val="0070C0"/>
                </a:solidFill>
                <a:latin typeface="Times New Roman" panose="02020603050405020304" charset="0"/>
                <a:cs typeface="Times New Roman" panose="02020603050405020304" charset="0"/>
              </a:rPr>
              <a:t>Walking down the stairs on the other side, I felt an overwhelming surge of pride. </a:t>
            </a:r>
            <a:r>
              <a:rPr lang="en-US" altLang="zh-CN" sz="2400">
                <a:latin typeface="Times New Roman" panose="02020603050405020304" charset="0"/>
                <a:cs typeface="Times New Roman" panose="02020603050405020304" charset="0"/>
              </a:rPr>
              <a:t>Sally was the first to reach for me,her eyes glistening with tears of happiness as she pulled me into a tight embrace. One by one, my classmates joined me.Instead of formal handshakes, they surrounded me with genuine hugs and shared laughter.At that moment, I realized this was more than a graduation — it was a celebration of friendship and resilience. The stairs that had once symbolized limitation now represented a victory we had achieved together. Encircled by my classmates, I finally understood that true strength lies not in overcoming challenges alone, but in embracing the support that makes overcoming possible.(101words)</a:t>
            </a:r>
            <a:endParaRPr lang="en-US" altLang="zh-CN" sz="2400">
              <a:latin typeface="Times New Roman" panose="02020603050405020304" charset="0"/>
              <a:cs typeface="Times New Roman" panose="02020603050405020304" charset="0"/>
            </a:endParaRPr>
          </a:p>
        </p:txBody>
      </p:sp>
      <p:sp>
        <p:nvSpPr>
          <p:cNvPr id="6" name="文本框 5"/>
          <p:cNvSpPr txBox="1"/>
          <p:nvPr/>
        </p:nvSpPr>
        <p:spPr>
          <a:xfrm>
            <a:off x="6604000" y="868045"/>
            <a:ext cx="5412105" cy="5507990"/>
          </a:xfrm>
          <a:prstGeom prst="rect">
            <a:avLst/>
          </a:prstGeom>
          <a:solidFill>
            <a:schemeClr val="bg1">
              <a:alpha val="75000"/>
            </a:schemeClr>
          </a:solidFill>
          <a:ln>
            <a:solidFill>
              <a:schemeClr val="accent4">
                <a:lumMod val="40000"/>
                <a:lumOff val="60000"/>
              </a:schemeClr>
            </a:solidFill>
          </a:ln>
        </p:spPr>
        <p:txBody>
          <a:bodyPr wrap="square" rtlCol="0" anchor="t">
            <a:spAutoFit/>
          </a:bodyPr>
          <a:p>
            <a:r>
              <a:rPr lang="zh-CN" altLang="en-US" sz="1600" b="1">
                <a:solidFill>
                  <a:srgbClr val="C00000"/>
                </a:solidFill>
              </a:rPr>
              <a:t>第二段：用</a:t>
            </a:r>
            <a:r>
              <a:rPr lang="en-US" altLang="zh-CN" sz="1600" b="1">
                <a:solidFill>
                  <a:srgbClr val="C00000"/>
                </a:solidFill>
              </a:rPr>
              <a:t>“</a:t>
            </a:r>
            <a:r>
              <a:rPr lang="zh-CN" altLang="en-US" sz="1600" b="1">
                <a:solidFill>
                  <a:srgbClr val="C00000"/>
                </a:solidFill>
              </a:rPr>
              <a:t>象征转化</a:t>
            </a:r>
            <a:r>
              <a:rPr lang="en-US" altLang="zh-CN" sz="1600" b="1">
                <a:solidFill>
                  <a:srgbClr val="C00000"/>
                </a:solidFill>
              </a:rPr>
              <a:t>”</a:t>
            </a:r>
            <a:r>
              <a:rPr lang="zh-CN" altLang="en-US" sz="1600" b="1">
                <a:solidFill>
                  <a:srgbClr val="C00000"/>
                </a:solidFill>
              </a:rPr>
              <a:t>升华主题，让</a:t>
            </a:r>
            <a:r>
              <a:rPr lang="en-US" altLang="zh-CN" sz="1600" b="1">
                <a:solidFill>
                  <a:srgbClr val="C00000"/>
                </a:solidFill>
              </a:rPr>
              <a:t>“</a:t>
            </a:r>
            <a:r>
              <a:rPr lang="zh-CN" altLang="en-US" sz="1600" b="1">
                <a:solidFill>
                  <a:srgbClr val="C00000"/>
                </a:solidFill>
              </a:rPr>
              <a:t>成长</a:t>
            </a:r>
            <a:r>
              <a:rPr lang="en-US" altLang="zh-CN" sz="1600" b="1">
                <a:solidFill>
                  <a:srgbClr val="C00000"/>
                </a:solidFill>
              </a:rPr>
              <a:t>”</a:t>
            </a:r>
            <a:r>
              <a:rPr lang="zh-CN" altLang="en-US" sz="1600" b="1">
                <a:solidFill>
                  <a:srgbClr val="C00000"/>
                </a:solidFill>
              </a:rPr>
              <a:t>更有深度</a:t>
            </a:r>
            <a:r>
              <a:rPr lang="en-US" altLang="zh-CN" sz="1600" b="1">
                <a:solidFill>
                  <a:srgbClr val="C00000"/>
                </a:solidFill>
              </a:rPr>
              <a:t> </a:t>
            </a:r>
            <a:endParaRPr lang="en-US" altLang="zh-CN" sz="1600" b="1">
              <a:solidFill>
                <a:srgbClr val="C00000"/>
              </a:solidFill>
            </a:endParaRPr>
          </a:p>
          <a:p>
            <a:r>
              <a:rPr lang="en-US" altLang="zh-CN" sz="1600"/>
              <a:t>   </a:t>
            </a:r>
            <a:r>
              <a:rPr lang="zh-CN" altLang="en-US" sz="1600"/>
              <a:t>本段承接上文的</a:t>
            </a:r>
            <a:r>
              <a:rPr lang="en-US" altLang="zh-CN" sz="1600"/>
              <a:t>“</a:t>
            </a:r>
            <a:r>
              <a:rPr lang="zh-CN" altLang="en-US" sz="1600"/>
              <a:t>完成挑战</a:t>
            </a:r>
            <a:r>
              <a:rPr lang="en-US" altLang="zh-CN" sz="1600"/>
              <a:t>”</a:t>
            </a:r>
            <a:r>
              <a:rPr lang="zh-CN" altLang="en-US" sz="1600"/>
              <a:t>，但没有停留在</a:t>
            </a:r>
            <a:r>
              <a:rPr lang="en-US" altLang="zh-CN" sz="1600"/>
              <a:t>“</a:t>
            </a:r>
            <a:r>
              <a:rPr lang="zh-CN" altLang="en-US" sz="1600"/>
              <a:t>喜悦</a:t>
            </a:r>
            <a:r>
              <a:rPr lang="en-US" altLang="zh-CN" sz="1600"/>
              <a:t>”</a:t>
            </a:r>
            <a:r>
              <a:rPr lang="zh-CN" altLang="en-US" sz="1600"/>
              <a:t>的表层情绪，而是通过</a:t>
            </a:r>
            <a:r>
              <a:rPr lang="en-US" altLang="zh-CN" sz="1600"/>
              <a:t>“</a:t>
            </a:r>
            <a:r>
              <a:rPr lang="zh-CN" altLang="en-US" sz="1600"/>
              <a:t>象征意义的转化</a:t>
            </a:r>
            <a:r>
              <a:rPr lang="en-US" altLang="zh-CN" sz="1600"/>
              <a:t>”</a:t>
            </a:r>
            <a:r>
              <a:rPr lang="zh-CN" altLang="en-US" sz="1600"/>
              <a:t>和</a:t>
            </a:r>
            <a:r>
              <a:rPr lang="en-US" altLang="zh-CN" sz="1600"/>
              <a:t>“</a:t>
            </a:r>
            <a:r>
              <a:rPr lang="zh-CN" altLang="en-US" sz="1600"/>
              <a:t>哲理提炼</a:t>
            </a:r>
            <a:r>
              <a:rPr lang="en-US" altLang="zh-CN" sz="1600"/>
              <a:t>”</a:t>
            </a:r>
            <a:r>
              <a:rPr lang="zh-CN" altLang="en-US" sz="1600"/>
              <a:t>，让故事的立意更深刻：</a:t>
            </a:r>
            <a:r>
              <a:rPr lang="en-US" altLang="zh-CN" sz="1600"/>
              <a:t> </a:t>
            </a:r>
            <a:endParaRPr lang="en-US" altLang="zh-CN" sz="1600"/>
          </a:p>
          <a:p>
            <a:r>
              <a:rPr lang="en-US" altLang="zh-CN" sz="1600" b="1"/>
              <a:t>1. </a:t>
            </a:r>
            <a:r>
              <a:rPr lang="zh-CN" altLang="en-US" sz="1600" b="1"/>
              <a:t>核心意象的象征转化：</a:t>
            </a:r>
            <a:r>
              <a:rPr lang="zh-CN" altLang="en-US" sz="1600"/>
              <a:t>全文反复出现的</a:t>
            </a:r>
            <a:r>
              <a:rPr lang="en-US" altLang="zh-CN" sz="1600"/>
              <a:t>“stairs”</a:t>
            </a:r>
            <a:r>
              <a:rPr lang="zh-CN" altLang="en-US" sz="1600"/>
              <a:t>（楼梯），在前文是</a:t>
            </a:r>
            <a:r>
              <a:rPr lang="en-US" altLang="zh-CN" sz="1600"/>
              <a:t>“impossible obstacles” “frightening” “limitation”</a:t>
            </a:r>
            <a:r>
              <a:rPr lang="zh-CN" altLang="en-US" sz="1600"/>
              <a:t>的象征，而此处彻底转变为</a:t>
            </a:r>
            <a:r>
              <a:rPr lang="en-US" altLang="zh-CN" sz="1600"/>
              <a:t>“a victory we had achieved together”——</a:t>
            </a:r>
            <a:r>
              <a:rPr lang="zh-CN" altLang="en-US" sz="1600"/>
              <a:t>同一个意象的意义反转，直观体现了作者心态的蜕变，也让</a:t>
            </a:r>
            <a:r>
              <a:rPr lang="en-US" altLang="zh-CN" sz="1600"/>
              <a:t>“</a:t>
            </a:r>
            <a:r>
              <a:rPr lang="zh-CN" altLang="en-US" sz="1600"/>
              <a:t>克服挑战</a:t>
            </a:r>
            <a:r>
              <a:rPr lang="en-US" altLang="zh-CN" sz="1600"/>
              <a:t>”</a:t>
            </a:r>
            <a:r>
              <a:rPr lang="zh-CN" altLang="en-US" sz="1600"/>
              <a:t>的过程有了具象的</a:t>
            </a:r>
            <a:r>
              <a:rPr lang="en-US" altLang="zh-CN" sz="1600"/>
              <a:t>“</a:t>
            </a:r>
            <a:r>
              <a:rPr lang="zh-CN" altLang="en-US" sz="1600"/>
              <a:t>见证者</a:t>
            </a:r>
            <a:r>
              <a:rPr lang="en-US" altLang="zh-CN" sz="1600"/>
              <a:t>”</a:t>
            </a:r>
            <a:r>
              <a:rPr lang="zh-CN" altLang="en-US" sz="1600"/>
              <a:t>，比单纯说</a:t>
            </a:r>
            <a:r>
              <a:rPr lang="en-US" altLang="zh-CN" sz="1600"/>
              <a:t>“</a:t>
            </a:r>
            <a:r>
              <a:rPr lang="zh-CN" altLang="en-US" sz="1600"/>
              <a:t>我战胜了恐惧</a:t>
            </a:r>
            <a:r>
              <a:rPr lang="en-US" altLang="zh-CN" sz="1600"/>
              <a:t>”</a:t>
            </a:r>
            <a:r>
              <a:rPr lang="zh-CN" altLang="en-US" sz="1600"/>
              <a:t>更有画面感和说服力。</a:t>
            </a:r>
            <a:endParaRPr lang="zh-CN" altLang="en-US" sz="1600"/>
          </a:p>
          <a:p>
            <a:r>
              <a:rPr lang="en-US" altLang="zh-CN" sz="1600"/>
              <a:t> </a:t>
            </a:r>
            <a:r>
              <a:rPr lang="en-US" altLang="zh-CN" sz="1600" b="1"/>
              <a:t>2.</a:t>
            </a:r>
            <a:r>
              <a:rPr lang="zh-CN" altLang="en-US" sz="1600" b="1"/>
              <a:t>情感场景的去仪式化：</a:t>
            </a:r>
            <a:r>
              <a:rPr lang="zh-CN" altLang="en-US" sz="1600"/>
              <a:t>毕业常见的</a:t>
            </a:r>
            <a:r>
              <a:rPr lang="en-US" altLang="zh-CN" sz="1600"/>
              <a:t>“</a:t>
            </a:r>
            <a:r>
              <a:rPr lang="zh-CN" altLang="en-US" sz="1600"/>
              <a:t>握手道贺</a:t>
            </a:r>
            <a:r>
              <a:rPr lang="en-US" altLang="zh-CN" sz="1600"/>
              <a:t>”</a:t>
            </a:r>
            <a:r>
              <a:rPr lang="zh-CN" altLang="en-US" sz="1600"/>
              <a:t>被</a:t>
            </a:r>
            <a:r>
              <a:rPr lang="en-US" altLang="zh-CN" sz="1600"/>
              <a:t>“genuine hugs and shared laughter”</a:t>
            </a:r>
            <a:r>
              <a:rPr lang="zh-CN" altLang="en-US" sz="1600"/>
              <a:t>取代，</a:t>
            </a:r>
            <a:r>
              <a:rPr lang="en-US" altLang="zh-CN" sz="1600"/>
              <a:t>“formal”</a:t>
            </a:r>
            <a:r>
              <a:rPr lang="zh-CN" altLang="en-US" sz="1600"/>
              <a:t>与</a:t>
            </a:r>
            <a:r>
              <a:rPr lang="en-US" altLang="zh-CN" sz="1600"/>
              <a:t>“genuine”</a:t>
            </a:r>
            <a:r>
              <a:rPr lang="zh-CN" altLang="en-US" sz="1600"/>
              <a:t>的对比，打破了毕业典礼的</a:t>
            </a:r>
            <a:r>
              <a:rPr lang="en-US" altLang="zh-CN" sz="1600"/>
              <a:t>“</a:t>
            </a:r>
            <a:r>
              <a:rPr lang="zh-CN" altLang="en-US" sz="1600"/>
              <a:t>仪式感</a:t>
            </a:r>
            <a:r>
              <a:rPr lang="en-US" altLang="zh-CN" sz="1600"/>
              <a:t>”</a:t>
            </a:r>
            <a:r>
              <a:rPr lang="zh-CN" altLang="en-US" sz="1600"/>
              <a:t>，让场景回归到人与人之间最真实的情感联结，也呼应了前文</a:t>
            </a:r>
            <a:r>
              <a:rPr lang="en-US" altLang="zh-CN" sz="1600"/>
              <a:t>“</a:t>
            </a:r>
            <a:r>
              <a:rPr lang="zh-CN" altLang="en-US" sz="1600"/>
              <a:t>友谊</a:t>
            </a:r>
            <a:r>
              <a:rPr lang="en-US" altLang="zh-CN" sz="1600"/>
              <a:t>”</a:t>
            </a:r>
            <a:r>
              <a:rPr lang="zh-CN" altLang="en-US" sz="1600"/>
              <a:t>的铺垫</a:t>
            </a:r>
            <a:r>
              <a:rPr lang="en-US" altLang="zh-CN" sz="1600"/>
              <a:t>——</a:t>
            </a:r>
            <a:r>
              <a:rPr lang="zh-CN" altLang="en-US" sz="1600"/>
              <a:t>这场毕业不仅是学业的终点，更是友谊的高光时刻。</a:t>
            </a:r>
            <a:endParaRPr lang="zh-CN" altLang="en-US" sz="1600"/>
          </a:p>
          <a:p>
            <a:r>
              <a:rPr lang="en-US" altLang="zh-CN" sz="1600"/>
              <a:t> </a:t>
            </a:r>
            <a:r>
              <a:rPr lang="en-US" altLang="zh-CN" sz="1600" b="1"/>
              <a:t>3.</a:t>
            </a:r>
            <a:r>
              <a:rPr lang="zh-CN" altLang="en-US" sz="1600" b="1"/>
              <a:t>哲理的自然提炼：</a:t>
            </a:r>
            <a:r>
              <a:rPr lang="zh-CN" altLang="en-US" sz="1600"/>
              <a:t>结尾</a:t>
            </a:r>
            <a:r>
              <a:rPr lang="en-US" altLang="zh-CN" sz="1600"/>
              <a:t>“true strength lies not in overcoming challenges alone, but in embracing the support that makes overcoming possible”</a:t>
            </a:r>
            <a:r>
              <a:rPr lang="zh-CN" altLang="en-US" sz="1600"/>
              <a:t>并非生硬说教，而是基于前文</a:t>
            </a:r>
            <a:r>
              <a:rPr lang="en-US" altLang="zh-CN" sz="1600"/>
              <a:t>“</a:t>
            </a:r>
            <a:r>
              <a:rPr lang="zh-CN" altLang="en-US" sz="1600"/>
              <a:t>同学陪伴、教授体谅、萨莉守护</a:t>
            </a:r>
            <a:r>
              <a:rPr lang="en-US" altLang="zh-CN" sz="1600"/>
              <a:t>”</a:t>
            </a:r>
            <a:r>
              <a:rPr lang="zh-CN" altLang="en-US" sz="1600"/>
              <a:t>的所有细节自然推导而来。作者从</a:t>
            </a:r>
            <a:r>
              <a:rPr lang="en-US" altLang="zh-CN" sz="1600"/>
              <a:t>“</a:t>
            </a:r>
            <a:r>
              <a:rPr lang="zh-CN" altLang="en-US" sz="1600"/>
              <a:t>被支持者</a:t>
            </a:r>
            <a:r>
              <a:rPr lang="en-US" altLang="zh-CN" sz="1600"/>
              <a:t>”</a:t>
            </a:r>
            <a:r>
              <a:rPr lang="zh-CN" altLang="en-US" sz="1600"/>
              <a:t>的视角，将个人经历升华为对</a:t>
            </a:r>
            <a:r>
              <a:rPr lang="en-US" altLang="zh-CN" sz="1600"/>
              <a:t>“</a:t>
            </a:r>
            <a:r>
              <a:rPr lang="zh-CN" altLang="en-US" sz="1600"/>
              <a:t>力量</a:t>
            </a:r>
            <a:r>
              <a:rPr lang="en-US" altLang="zh-CN" sz="1600"/>
              <a:t>”</a:t>
            </a:r>
            <a:r>
              <a:rPr lang="zh-CN" altLang="en-US" sz="1600"/>
              <a:t>的全新认知，让故事超越了</a:t>
            </a:r>
            <a:r>
              <a:rPr lang="en-US" altLang="zh-CN" sz="1600"/>
              <a:t>“</a:t>
            </a:r>
            <a:r>
              <a:rPr lang="zh-CN" altLang="en-US" sz="1600"/>
              <a:t>个人成长</a:t>
            </a:r>
            <a:r>
              <a:rPr lang="en-US" altLang="zh-CN" sz="1600"/>
              <a:t>”</a:t>
            </a:r>
            <a:r>
              <a:rPr lang="zh-CN" altLang="en-US" sz="1600"/>
              <a:t>的范畴，引发读者对</a:t>
            </a:r>
            <a:r>
              <a:rPr lang="en-US" altLang="zh-CN" sz="1600"/>
              <a:t>“</a:t>
            </a:r>
            <a:r>
              <a:rPr lang="zh-CN" altLang="en-US" sz="1600"/>
              <a:t>如何面对困境</a:t>
            </a:r>
            <a:r>
              <a:rPr lang="en-US" altLang="zh-CN" sz="1600"/>
              <a:t>”“</a:t>
            </a:r>
            <a:r>
              <a:rPr lang="zh-CN" altLang="en-US" sz="1600"/>
              <a:t>如何理解支持</a:t>
            </a:r>
            <a:r>
              <a:rPr lang="en-US" altLang="zh-CN" sz="1600"/>
              <a:t>”</a:t>
            </a:r>
            <a:r>
              <a:rPr lang="zh-CN" altLang="en-US" sz="1600"/>
              <a:t>的深层思考，余味悠长。</a:t>
            </a:r>
            <a:endParaRPr lang="zh-CN" altLang="en-US" sz="1600"/>
          </a:p>
        </p:txBody>
      </p:sp>
      <p:pic>
        <p:nvPicPr>
          <p:cNvPr id="5124" name="图片 6" descr="logo横版 png"/>
          <p:cNvPicPr>
            <a:picLocks noChangeAspect="1"/>
          </p:cNvPicPr>
          <p:nvPr/>
        </p:nvPicPr>
        <p:blipFill>
          <a:blip r:embed="rId85"/>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979295" y="120015"/>
            <a:ext cx="9156065" cy="542290"/>
          </a:xfrm>
          <a:prstGeom prst="rect">
            <a:avLst/>
          </a:prstGeom>
          <a:solidFill>
            <a:schemeClr val="bg1">
              <a:alpha val="73000"/>
            </a:schemeClr>
          </a:solidFill>
        </p:spPr>
        <p:txBody>
          <a:bodyPr wrap="square" rtlCol="0">
            <a:noAutofit/>
          </a:bodyPr>
          <a:p>
            <a:pPr fontAlgn="ctr">
              <a:lnSpc>
                <a:spcPct val="110000"/>
              </a:lnSpc>
            </a:pPr>
            <a:r>
              <a:rPr lang="en-US" altLang="zh-CN" sz="2400" b="1" dirty="0">
                <a:solidFill>
                  <a:srgbClr val="0070C0"/>
                </a:solidFill>
                <a:latin typeface="微软雅黑" panose="020B0503020204020204" charset="-122"/>
                <a:ea typeface="微软雅黑" panose="020B0503020204020204" charset="-122"/>
              </a:rPr>
              <a:t>AI</a:t>
            </a:r>
            <a:r>
              <a:rPr lang="zh-CN" altLang="en-US" sz="2400" b="1" dirty="0">
                <a:solidFill>
                  <a:srgbClr val="0070C0"/>
                </a:solidFill>
                <a:latin typeface="微软雅黑" panose="020B0503020204020204" charset="-122"/>
                <a:ea typeface="微软雅黑" panose="020B0503020204020204" charset="-122"/>
              </a:rPr>
              <a:t>赋能的听说读写综合素养提升（视频播放）：</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132080" y="-210820"/>
            <a:ext cx="1267460" cy="1043940"/>
          </a:xfrm>
          <a:prstGeom prst="rect">
            <a:avLst/>
          </a:prstGeom>
        </p:spPr>
      </p:pic>
      <p:pic>
        <p:nvPicPr>
          <p:cNvPr id="15" name="图片 14"/>
          <p:cNvPicPr/>
          <p:nvPr/>
        </p:nvPicPr>
        <p:blipFill>
          <a:blip r:embed="rId3"/>
          <a:stretch>
            <a:fillRect/>
          </a:stretch>
        </p:blipFill>
        <p:spPr>
          <a:xfrm>
            <a:off x="240348" y="6670358"/>
            <a:ext cx="542925" cy="200025"/>
          </a:xfrm>
          <a:prstGeom prst="rect">
            <a:avLst/>
          </a:prstGeom>
        </p:spPr>
      </p:pic>
      <p:pic>
        <p:nvPicPr>
          <p:cNvPr id="10" name="图片 9"/>
          <p:cNvPicPr/>
          <p:nvPr/>
        </p:nvPicPr>
        <p:blipFill>
          <a:blip r:embed="rId4"/>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5"/>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6"/>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7"/>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8"/>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9"/>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0"/>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1"/>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2"/>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3"/>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4"/>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5"/>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6"/>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7"/>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8"/>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9"/>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0"/>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1"/>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2"/>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3"/>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4"/>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5"/>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6"/>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7"/>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8"/>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9"/>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0"/>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1"/>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2"/>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3"/>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4"/>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5"/>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6"/>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7"/>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8"/>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9"/>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0"/>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1"/>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2"/>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3"/>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4"/>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5"/>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6"/>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7"/>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8"/>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9"/>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0"/>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1"/>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2"/>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3"/>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4"/>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5"/>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6"/>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7"/>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8"/>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9"/>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0"/>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1"/>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2"/>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3"/>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4"/>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5"/>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6"/>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7"/>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8"/>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9"/>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0"/>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1"/>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2"/>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3"/>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4"/>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5"/>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6"/>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7"/>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8"/>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9"/>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0"/>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1"/>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2"/>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3"/>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pic>
        <p:nvPicPr>
          <p:cNvPr id="2" name="AI赋能听说读写综合素养">
            <a:hlinkClick r:id="" action="ppaction://media"/>
          </p:cNvPr>
          <p:cNvPicPr/>
          <p:nvPr>
            <a:videoFile r:link="rId84"/>
            <p:extLst>
              <p:ext uri="{DAA4B4D4-6D71-4841-9C94-3DE7FCFB9230}">
                <p14:media xmlns:p14="http://schemas.microsoft.com/office/powerpoint/2010/main" r:embed="rId85"/>
              </p:ext>
            </p:extLst>
          </p:nvPr>
        </p:nvPicPr>
        <p:blipFill>
          <a:blip r:embed="rId86"/>
          <a:stretch>
            <a:fillRect/>
          </a:stretch>
        </p:blipFill>
        <p:spPr>
          <a:xfrm>
            <a:off x="1113790" y="967740"/>
            <a:ext cx="9817735" cy="5455285"/>
          </a:xfrm>
          <a:prstGeom prst="rect">
            <a:avLst/>
          </a:prstGeom>
        </p:spPr>
      </p:pic>
      <p:pic>
        <p:nvPicPr>
          <p:cNvPr id="5124" name="图片 6" descr="logo横版 png"/>
          <p:cNvPicPr>
            <a:picLocks noChangeAspect="1"/>
          </p:cNvPicPr>
          <p:nvPr/>
        </p:nvPicPr>
        <p:blipFill>
          <a:blip r:embed="rId87"/>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childTnLst>
            <p:video fullScrn="0">
              <p:cMediaNode>
                <p:cTn id="2" fill="hold" display="1">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7421245" y="5068570"/>
            <a:ext cx="2262505" cy="1651635"/>
          </a:xfrm>
          <a:prstGeom prst="rect">
            <a:avLst/>
          </a:prstGeom>
        </p:spPr>
      </p:pic>
      <p:pic>
        <p:nvPicPr>
          <p:cNvPr id="6" name="图片 5"/>
          <p:cNvPicPr>
            <a:picLocks noChangeAspect="1"/>
          </p:cNvPicPr>
          <p:nvPr/>
        </p:nvPicPr>
        <p:blipFill>
          <a:blip r:embed="rId2"/>
          <a:stretch>
            <a:fillRect/>
          </a:stretch>
        </p:blipFill>
        <p:spPr>
          <a:xfrm>
            <a:off x="4933315" y="5068570"/>
            <a:ext cx="2454275" cy="1651000"/>
          </a:xfrm>
          <a:prstGeom prst="rect">
            <a:avLst/>
          </a:prstGeom>
        </p:spPr>
      </p:pic>
      <p:grpSp>
        <p:nvGrpSpPr>
          <p:cNvPr id="34" name="组合 33"/>
          <p:cNvGrpSpPr/>
          <p:nvPr/>
        </p:nvGrpSpPr>
        <p:grpSpPr>
          <a:xfrm rot="20777506" flipH="1">
            <a:off x="7081167" y="2356557"/>
            <a:ext cx="5574604" cy="2215900"/>
            <a:chOff x="1242210" y="2406609"/>
            <a:chExt cx="2601930" cy="871663"/>
          </a:xfrm>
        </p:grpSpPr>
        <p:pic>
          <p:nvPicPr>
            <p:cNvPr id="35" name="图片 34"/>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0"/>
                      </a14:imgEffect>
                      <a14:imgEffect>
                        <a14:colorTemperature colorTemp="11200"/>
                      </a14:imgEffect>
                    </a14:imgLayer>
                  </a14:imgProps>
                </a:ext>
              </a:extLst>
            </a:blip>
            <a:srcRect r="-17487"/>
            <a:stretch>
              <a:fillRect/>
            </a:stretch>
          </p:blipFill>
          <p:spPr>
            <a:xfrm>
              <a:off x="1474604" y="2407441"/>
              <a:ext cx="2369536" cy="713522"/>
            </a:xfrm>
            <a:prstGeom prst="rect">
              <a:avLst/>
            </a:prstGeom>
          </p:spPr>
        </p:pic>
        <p:pic>
          <p:nvPicPr>
            <p:cNvPr id="36" name="图片 35"/>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0"/>
                      </a14:imgEffect>
                      <a14:imgEffect>
                        <a14:colorTemperature colorTemp="11200"/>
                      </a14:imgEffect>
                    </a14:imgLayer>
                  </a14:imgProps>
                </a:ext>
              </a:extLst>
            </a:blip>
            <a:srcRect l="39946" r="-17487"/>
            <a:stretch>
              <a:fillRect/>
            </a:stretch>
          </p:blipFill>
          <p:spPr>
            <a:xfrm>
              <a:off x="1242210" y="2406609"/>
              <a:ext cx="1910498" cy="871663"/>
            </a:xfrm>
            <a:prstGeom prst="rect">
              <a:avLst/>
            </a:prstGeom>
          </p:spPr>
        </p:pic>
      </p:grpSp>
      <p:sp>
        <p:nvSpPr>
          <p:cNvPr id="3" name="出自【趣你的PPT】(微信:qunideppt)：最优质的PPT资源库"/>
          <p:cNvSpPr txBox="1"/>
          <p:nvPr>
            <p:custDataLst>
              <p:tags r:id="rId5"/>
            </p:custDataLst>
          </p:nvPr>
        </p:nvSpPr>
        <p:spPr>
          <a:xfrm>
            <a:off x="5444490" y="941070"/>
            <a:ext cx="5732145" cy="963295"/>
          </a:xfrm>
          <a:prstGeom prst="rect">
            <a:avLst/>
          </a:prstGeom>
          <a:noFill/>
          <a:extLst>
            <a:ext uri="{909E8E84-426E-40DD-AFC4-6F175D3DCCD1}">
              <a14:hiddenFill xmlns:a14="http://schemas.microsoft.com/office/drawing/2010/main">
                <a:solidFill>
                  <a:schemeClr val="bg1">
                    <a:alpha val="73000"/>
                  </a:schemeClr>
                </a:solidFill>
              </a14:hiddenFill>
            </a:ext>
          </a:extLst>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p:nvPr/>
        </p:nvPicPr>
        <p:blipFill>
          <a:blip r:embed="rId6"/>
          <a:stretch>
            <a:fillRect/>
          </a:stretch>
        </p:blipFill>
        <p:spPr>
          <a:xfrm>
            <a:off x="240348" y="6670358"/>
            <a:ext cx="542925" cy="200025"/>
          </a:xfrm>
          <a:prstGeom prst="rect">
            <a:avLst/>
          </a:prstGeom>
        </p:spPr>
      </p:pic>
      <p:pic>
        <p:nvPicPr>
          <p:cNvPr id="4" name="图片 3"/>
          <p:cNvPicPr>
            <a:picLocks noChangeAspect="1"/>
          </p:cNvPicPr>
          <p:nvPr/>
        </p:nvPicPr>
        <p:blipFill>
          <a:blip r:embed="rId7"/>
          <a:stretch>
            <a:fillRect/>
          </a:stretch>
        </p:blipFill>
        <p:spPr>
          <a:xfrm>
            <a:off x="1905" y="5067300"/>
            <a:ext cx="2359025" cy="1603375"/>
          </a:xfrm>
          <a:prstGeom prst="rect">
            <a:avLst/>
          </a:prstGeom>
        </p:spPr>
      </p:pic>
      <p:pic>
        <p:nvPicPr>
          <p:cNvPr id="5" name="图片 4"/>
          <p:cNvPicPr>
            <a:picLocks noChangeAspect="1"/>
          </p:cNvPicPr>
          <p:nvPr/>
        </p:nvPicPr>
        <p:blipFill>
          <a:blip r:embed="rId8"/>
          <a:stretch>
            <a:fillRect/>
          </a:stretch>
        </p:blipFill>
        <p:spPr>
          <a:xfrm>
            <a:off x="2416810" y="5067935"/>
            <a:ext cx="2482215" cy="1603375"/>
          </a:xfrm>
          <a:prstGeom prst="rect">
            <a:avLst/>
          </a:prstGeom>
        </p:spPr>
      </p:pic>
      <p:pic>
        <p:nvPicPr>
          <p:cNvPr id="9" name="图片 8"/>
          <p:cNvPicPr>
            <a:picLocks noChangeAspect="1"/>
          </p:cNvPicPr>
          <p:nvPr/>
        </p:nvPicPr>
        <p:blipFill>
          <a:blip r:embed="rId9"/>
          <a:stretch>
            <a:fillRect/>
          </a:stretch>
        </p:blipFill>
        <p:spPr>
          <a:xfrm>
            <a:off x="9710420" y="5068570"/>
            <a:ext cx="2449830" cy="1602740"/>
          </a:xfrm>
          <a:prstGeom prst="rect">
            <a:avLst/>
          </a:prstGeom>
        </p:spPr>
      </p:pic>
      <p:pic>
        <p:nvPicPr>
          <p:cNvPr id="2" name="图片 1"/>
          <p:cNvPicPr/>
          <p:nvPr/>
        </p:nvPicPr>
        <p:blipFill>
          <a:blip r:embed="rId10"/>
          <a:stretch>
            <a:fillRect/>
          </a:stretch>
        </p:blipFill>
        <p:spPr>
          <a:xfrm>
            <a:off x="-635" y="0"/>
            <a:ext cx="12193905" cy="5022850"/>
          </a:xfrm>
          <a:prstGeom prst="rect">
            <a:avLst/>
          </a:prstGeom>
        </p:spPr>
      </p:pic>
      <p:pic>
        <p:nvPicPr>
          <p:cNvPr id="13" name="图片 12"/>
          <p:cNvPicPr/>
          <p:nvPr/>
        </p:nvPicPr>
        <p:blipFill>
          <a:blip r:embed="rId11"/>
          <a:stretch>
            <a:fillRect/>
          </a:stretch>
        </p:blipFill>
        <p:spPr>
          <a:xfrm>
            <a:off x="-139700" y="652780"/>
            <a:ext cx="1937385" cy="1671320"/>
          </a:xfrm>
          <a:prstGeom prst="rect">
            <a:avLst/>
          </a:prstGeom>
        </p:spPr>
      </p:pic>
      <p:sp>
        <p:nvSpPr>
          <p:cNvPr id="10" name="文本框 9"/>
          <p:cNvSpPr txBox="1"/>
          <p:nvPr/>
        </p:nvSpPr>
        <p:spPr>
          <a:xfrm>
            <a:off x="1831975" y="121285"/>
            <a:ext cx="10132060" cy="2306955"/>
          </a:xfrm>
          <a:prstGeom prst="rect">
            <a:avLst/>
          </a:prstGeom>
          <a:noFill/>
        </p:spPr>
        <p:txBody>
          <a:bodyPr wrap="square" rtlCol="0" anchor="t">
            <a:spAutoFit/>
          </a:bodyPr>
          <a:p>
            <a:r>
              <a:rPr lang="en-US" altLang="zh-CN" sz="2400" b="1">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衔接手段的运用促成语篇中语义的关联，是使整个语篇达到连贯的重要条件，是读后续写协同性的重要手段。其中，</a:t>
            </a:r>
            <a:r>
              <a:rPr lang="zh-CN" altLang="en-US" sz="2400" b="1" u="sng">
                <a:latin typeface="黑体" panose="02010609060101010101" charset="-122"/>
                <a:ea typeface="黑体" panose="02010609060101010101" charset="-122"/>
              </a:rPr>
              <a:t>词汇衔接是创造语篇骨架的核心手段，其主要体现在语篇的语义层面上，是语篇连贯性的黏合剂</a:t>
            </a:r>
            <a:r>
              <a:rPr lang="zh-CN" altLang="en-US" sz="2400" b="1">
                <a:latin typeface="黑体" panose="02010609060101010101" charset="-122"/>
                <a:ea typeface="黑体" panose="02010609060101010101" charset="-122"/>
              </a:rPr>
              <a:t>。词汇衔接主要包括词汇的复现和同现。</a:t>
            </a:r>
            <a:r>
              <a:rPr lang="zh-CN" altLang="en-US" sz="2400" b="1" u="sng">
                <a:latin typeface="黑体" panose="02010609060101010101" charset="-122"/>
                <a:ea typeface="黑体" panose="02010609060101010101" charset="-122"/>
              </a:rPr>
              <a:t>在读后续写中利用词汇衔接手段，创生出衔接性、关联性和创新性强的优质词汇，能够对语篇在形式、内容、意义上的连贯产生促进作用</a:t>
            </a:r>
            <a:r>
              <a:rPr lang="zh-CN" altLang="en-US" sz="2400" b="1">
                <a:latin typeface="黑体" panose="02010609060101010101" charset="-122"/>
                <a:ea typeface="黑体" panose="02010609060101010101" charset="-122"/>
              </a:rPr>
              <a:t>。</a:t>
            </a:r>
            <a:endParaRPr lang="zh-CN" altLang="en-US" sz="2400" b="1">
              <a:latin typeface="黑体" panose="02010609060101010101" charset="-122"/>
              <a:ea typeface="黑体" panose="02010609060101010101" charset="-122"/>
            </a:endParaRPr>
          </a:p>
        </p:txBody>
      </p:sp>
      <p:pic>
        <p:nvPicPr>
          <p:cNvPr id="5124" name="图片 6" descr="logo横版 png"/>
          <p:cNvPicPr>
            <a:picLocks noChangeAspect="1"/>
          </p:cNvPicPr>
          <p:nvPr/>
        </p:nvPicPr>
        <p:blipFill>
          <a:blip r:embed="rId12"/>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500"/>
                                        <p:tgtEl>
                                          <p:spTgt spid="34"/>
                                        </p:tgtEl>
                                      </p:cBhvr>
                                    </p:animEffect>
                                    <p:anim calcmode="lin" valueType="num">
                                      <p:cBhvr>
                                        <p:cTn id="8" dur="1500" fill="hold"/>
                                        <p:tgtEl>
                                          <p:spTgt spid="34"/>
                                        </p:tgtEl>
                                        <p:attrNameLst>
                                          <p:attrName>ppt_x</p:attrName>
                                        </p:attrNameLst>
                                      </p:cBhvr>
                                      <p:tavLst>
                                        <p:tav tm="0">
                                          <p:val>
                                            <p:strVal val="#ppt_x"/>
                                          </p:val>
                                        </p:tav>
                                        <p:tav tm="100000">
                                          <p:val>
                                            <p:strVal val="#ppt_x"/>
                                          </p:val>
                                        </p:tav>
                                      </p:tavLst>
                                    </p:anim>
                                    <p:anim calcmode="lin" valueType="num">
                                      <p:cBhvr>
                                        <p:cTn id="9" dur="1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rot="20777506" flipH="1">
            <a:off x="7081167" y="2356557"/>
            <a:ext cx="5574604" cy="2215900"/>
            <a:chOff x="1242210" y="2406609"/>
            <a:chExt cx="2601930" cy="871663"/>
          </a:xfrm>
        </p:grpSpPr>
        <p:pic>
          <p:nvPicPr>
            <p:cNvPr id="35" name="图片 34"/>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100000"/>
                      </a14:imgEffect>
                      <a14:imgEffect>
                        <a14:colorTemperature colorTemp="11200"/>
                      </a14:imgEffect>
                    </a14:imgLayer>
                  </a14:imgProps>
                </a:ext>
              </a:extLst>
            </a:blip>
            <a:srcRect r="-17487"/>
            <a:stretch>
              <a:fillRect/>
            </a:stretch>
          </p:blipFill>
          <p:spPr>
            <a:xfrm>
              <a:off x="1474604" y="2407441"/>
              <a:ext cx="2369536" cy="713522"/>
            </a:xfrm>
            <a:prstGeom prst="rect">
              <a:avLst/>
            </a:prstGeom>
          </p:spPr>
        </p:pic>
        <p:pic>
          <p:nvPicPr>
            <p:cNvPr id="36" name="图片 35"/>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100000"/>
                      </a14:imgEffect>
                      <a14:imgEffect>
                        <a14:colorTemperature colorTemp="11200"/>
                      </a14:imgEffect>
                    </a14:imgLayer>
                  </a14:imgProps>
                </a:ext>
              </a:extLst>
            </a:blip>
            <a:srcRect l="39946" r="-17487"/>
            <a:stretch>
              <a:fillRect/>
            </a:stretch>
          </p:blipFill>
          <p:spPr>
            <a:xfrm>
              <a:off x="1242210" y="2406609"/>
              <a:ext cx="1910498" cy="871663"/>
            </a:xfrm>
            <a:prstGeom prst="rect">
              <a:avLst/>
            </a:prstGeom>
          </p:spPr>
        </p:pic>
      </p:grpSp>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flipV="1">
            <a:off x="1765584" y="3692638"/>
            <a:ext cx="533420" cy="550250"/>
          </a:xfrm>
          <a:prstGeom prst="rect">
            <a:avLst/>
          </a:prstGeom>
        </p:spPr>
      </p:pic>
      <p:pic>
        <p:nvPicPr>
          <p:cNvPr id="50" name="图片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147129" flipH="1" flipV="1">
            <a:off x="1228415" y="2441274"/>
            <a:ext cx="442012" cy="455958"/>
          </a:xfrm>
          <a:prstGeom prst="rect">
            <a:avLst/>
          </a:prstGeom>
        </p:spPr>
      </p:pic>
      <p:pic>
        <p:nvPicPr>
          <p:cNvPr id="100" name="图片 9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06891" y="1620109"/>
            <a:ext cx="544526" cy="546156"/>
          </a:xfrm>
          <a:prstGeom prst="rect">
            <a:avLst/>
          </a:prstGeom>
        </p:spPr>
      </p:pic>
      <p:pic>
        <p:nvPicPr>
          <p:cNvPr id="101" name="图片 10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860096" y="2778822"/>
            <a:ext cx="619214" cy="621068"/>
          </a:xfrm>
          <a:prstGeom prst="rect">
            <a:avLst/>
          </a:prstGeom>
        </p:spPr>
      </p:pic>
      <p:sp>
        <p:nvSpPr>
          <p:cNvPr id="3" name="出自【趣你的PPT】(微信:qunideppt)：最优质的PPT资源库"/>
          <p:cNvSpPr txBox="1"/>
          <p:nvPr>
            <p:custDataLst>
              <p:tags r:id="rId4"/>
            </p:custDataLst>
          </p:nvPr>
        </p:nvSpPr>
        <p:spPr>
          <a:xfrm>
            <a:off x="1979295" y="12001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pic>
        <p:nvPicPr>
          <p:cNvPr id="9" name="图片 8" descr="搜狗截图20250514195751"/>
          <p:cNvPicPr>
            <a:picLocks noChangeAspect="1"/>
          </p:cNvPicPr>
          <p:nvPr/>
        </p:nvPicPr>
        <p:blipFill>
          <a:blip r:embed="rId5"/>
          <a:srcRect l="815" t="1415" r="802" b="1986"/>
          <a:stretch>
            <a:fillRect/>
          </a:stretch>
        </p:blipFill>
        <p:spPr>
          <a:xfrm>
            <a:off x="1132840" y="922020"/>
            <a:ext cx="9810115" cy="5280660"/>
          </a:xfrm>
          <a:prstGeom prst="rect">
            <a:avLst/>
          </a:prstGeom>
        </p:spPr>
      </p:pic>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6"/>
          <a:stretch>
            <a:fillRect/>
          </a:stretch>
        </p:blipFill>
        <p:spPr>
          <a:xfrm>
            <a:off x="132080" y="-210820"/>
            <a:ext cx="1267460" cy="1043940"/>
          </a:xfrm>
          <a:prstGeom prst="rect">
            <a:avLst/>
          </a:prstGeom>
        </p:spPr>
      </p:pic>
      <p:pic>
        <p:nvPicPr>
          <p:cNvPr id="15" name="图片 14"/>
          <p:cNvPicPr/>
          <p:nvPr/>
        </p:nvPicPr>
        <p:blipFill>
          <a:blip r:embed="rId7"/>
          <a:stretch>
            <a:fillRect/>
          </a:stretch>
        </p:blipFill>
        <p:spPr>
          <a:xfrm>
            <a:off x="240348" y="6670358"/>
            <a:ext cx="542925" cy="200025"/>
          </a:xfrm>
          <a:prstGeom prst="rect">
            <a:avLst/>
          </a:prstGeom>
        </p:spPr>
      </p:pic>
      <p:pic>
        <p:nvPicPr>
          <p:cNvPr id="16" name="图片 15"/>
          <p:cNvPicPr/>
          <p:nvPr/>
        </p:nvPicPr>
        <p:blipFill>
          <a:blip r:embed="rId8"/>
          <a:stretch>
            <a:fillRect/>
          </a:stretch>
        </p:blipFill>
        <p:spPr>
          <a:xfrm>
            <a:off x="9517380" y="4796155"/>
            <a:ext cx="2449195" cy="1852295"/>
          </a:xfrm>
          <a:prstGeom prst="rect">
            <a:avLst/>
          </a:prstGeom>
        </p:spPr>
      </p:pic>
      <p:pic>
        <p:nvPicPr>
          <p:cNvPr id="19" name="图片 18"/>
          <p:cNvPicPr/>
          <p:nvPr/>
        </p:nvPicPr>
        <p:blipFill>
          <a:blip r:embed="rId9"/>
          <a:stretch>
            <a:fillRect/>
          </a:stretch>
        </p:blipFill>
        <p:spPr>
          <a:xfrm>
            <a:off x="597535" y="571500"/>
            <a:ext cx="2000250" cy="1847215"/>
          </a:xfrm>
          <a:prstGeom prst="rect">
            <a:avLst/>
          </a:prstGeom>
        </p:spPr>
      </p:pic>
      <p:pic>
        <p:nvPicPr>
          <p:cNvPr id="18" name="图片 17"/>
          <p:cNvPicPr/>
          <p:nvPr/>
        </p:nvPicPr>
        <p:blipFill>
          <a:blip r:embed="rId10"/>
          <a:stretch>
            <a:fillRect/>
          </a:stretch>
        </p:blipFill>
        <p:spPr>
          <a:xfrm>
            <a:off x="206693" y="359410"/>
            <a:ext cx="2390775" cy="2419350"/>
          </a:xfrm>
          <a:prstGeom prst="rect">
            <a:avLst/>
          </a:prstGeom>
        </p:spPr>
      </p:pic>
      <p:sp>
        <p:nvSpPr>
          <p:cNvPr id="2" name="文本框 1"/>
          <p:cNvSpPr txBox="1"/>
          <p:nvPr/>
        </p:nvSpPr>
        <p:spPr>
          <a:xfrm>
            <a:off x="7349490" y="1381125"/>
            <a:ext cx="3378835" cy="3415030"/>
          </a:xfrm>
          <a:prstGeom prst="rect">
            <a:avLst/>
          </a:prstGeom>
          <a:solidFill>
            <a:schemeClr val="accent4">
              <a:lumMod val="20000"/>
              <a:lumOff val="80000"/>
            </a:schemeClr>
          </a:solidFill>
        </p:spPr>
        <p:txBody>
          <a:bodyPr wrap="square" rtlCol="0" anchor="t">
            <a:spAutoFit/>
          </a:bodyPr>
          <a:p>
            <a:r>
              <a:rPr lang="en-US" altLang="zh-CN" sz="2400"/>
              <a:t>   </a:t>
            </a:r>
            <a:r>
              <a:rPr lang="zh-CN" altLang="en-US" sz="2400"/>
              <a:t>有意义的衔接链对语篇连贯有特殊作用，有意义标记的比例越高，语篇就越连贯。</a:t>
            </a:r>
            <a:endParaRPr lang="zh-CN" altLang="en-US" sz="2400"/>
          </a:p>
          <a:p>
            <a:r>
              <a:rPr lang="zh-CN" altLang="en-US" sz="2400"/>
              <a:t> </a:t>
            </a:r>
            <a:r>
              <a:rPr lang="en-US" altLang="zh-CN" sz="2400"/>
              <a:t>   </a:t>
            </a:r>
            <a:r>
              <a:rPr lang="zh-CN" altLang="en-US" sz="2400"/>
              <a:t>在读后续写中标记关键词的能力越强，衔接纽带的衔接力会越强，语篇的连贯程度就越大，协同效应越好。</a:t>
            </a:r>
            <a:endParaRPr lang="zh-CN" altLang="en-US" sz="2400"/>
          </a:p>
        </p:txBody>
      </p:sp>
      <p:grpSp>
        <p:nvGrpSpPr>
          <p:cNvPr id="45059" name="组合 30"/>
          <p:cNvGrpSpPr/>
          <p:nvPr/>
        </p:nvGrpSpPr>
        <p:grpSpPr>
          <a:xfrm>
            <a:off x="8707120" y="4269105"/>
            <a:ext cx="4248150" cy="319722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11"/>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12"/>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13"/>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14"/>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15"/>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6"/>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7"/>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8"/>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9"/>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20"/>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21"/>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22"/>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23"/>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24"/>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25"/>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6"/>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7"/>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8"/>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9"/>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30"/>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31"/>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32"/>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33"/>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34"/>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35"/>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6"/>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7"/>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8"/>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9"/>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40"/>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41"/>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42"/>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43"/>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44"/>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45"/>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6"/>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7"/>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8"/>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9"/>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50"/>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51"/>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52"/>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53"/>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54"/>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55"/>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6"/>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7"/>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8"/>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9"/>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60"/>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61"/>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62"/>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63"/>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64"/>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65"/>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6"/>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7"/>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8"/>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9"/>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70"/>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71"/>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72"/>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73"/>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74"/>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75"/>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6"/>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7"/>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8"/>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9"/>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80"/>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81"/>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82"/>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83"/>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84"/>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85"/>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6"/>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7"/>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8"/>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9"/>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pic>
        <p:nvPicPr>
          <p:cNvPr id="5124" name="图片 6" descr="logo横版 png"/>
          <p:cNvPicPr>
            <a:picLocks noChangeAspect="1"/>
          </p:cNvPicPr>
          <p:nvPr/>
        </p:nvPicPr>
        <p:blipFill>
          <a:blip r:embed="rId90"/>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500"/>
                                        <p:tgtEl>
                                          <p:spTgt spid="34"/>
                                        </p:tgtEl>
                                      </p:cBhvr>
                                    </p:animEffect>
                                    <p:anim calcmode="lin" valueType="num">
                                      <p:cBhvr>
                                        <p:cTn id="8" dur="1500" fill="hold"/>
                                        <p:tgtEl>
                                          <p:spTgt spid="34"/>
                                        </p:tgtEl>
                                        <p:attrNameLst>
                                          <p:attrName>ppt_x</p:attrName>
                                        </p:attrNameLst>
                                      </p:cBhvr>
                                      <p:tavLst>
                                        <p:tav tm="0">
                                          <p:val>
                                            <p:strVal val="#ppt_x"/>
                                          </p:val>
                                        </p:tav>
                                        <p:tav tm="100000">
                                          <p:val>
                                            <p:strVal val="#ppt_x"/>
                                          </p:val>
                                        </p:tav>
                                      </p:tavLst>
                                    </p:anim>
                                    <p:anim calcmode="lin" valueType="num">
                                      <p:cBhvr>
                                        <p:cTn id="9" dur="15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ppt_y</p:attrName>
                                        </p:attrNameLst>
                                      </p:cBhvr>
                                      <p:tavLst>
                                        <p:tav tm="0">
                                          <p:val>
                                            <p:strVal val="#ppt_y+#ppt_h*1.125000"/>
                                          </p:val>
                                        </p:tav>
                                        <p:tav tm="100000">
                                          <p:val>
                                            <p:strVal val="#ppt_y"/>
                                          </p:val>
                                        </p:tav>
                                      </p:tavLst>
                                    </p:anim>
                                    <p:animEffect transition="in" filter="wipe(up)">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979295" y="12001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132080" y="-210820"/>
            <a:ext cx="1267460" cy="1043940"/>
          </a:xfrm>
          <a:prstGeom prst="rect">
            <a:avLst/>
          </a:prstGeom>
        </p:spPr>
      </p:pic>
      <p:pic>
        <p:nvPicPr>
          <p:cNvPr id="15" name="图片 14"/>
          <p:cNvPicPr/>
          <p:nvPr/>
        </p:nvPicPr>
        <p:blipFill>
          <a:blip r:embed="rId3"/>
          <a:stretch>
            <a:fillRect/>
          </a:stretch>
        </p:blipFill>
        <p:spPr>
          <a:xfrm>
            <a:off x="240348" y="6670358"/>
            <a:ext cx="542925" cy="200025"/>
          </a:xfrm>
          <a:prstGeom prst="rect">
            <a:avLst/>
          </a:prstGeom>
        </p:spPr>
      </p:pic>
      <p:pic>
        <p:nvPicPr>
          <p:cNvPr id="10" name="图片 9"/>
          <p:cNvPicPr/>
          <p:nvPr/>
        </p:nvPicPr>
        <p:blipFill>
          <a:blip r:embed="rId4"/>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5"/>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6"/>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7"/>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8"/>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9"/>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0"/>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1"/>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2"/>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3"/>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4"/>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5"/>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6"/>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7"/>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8"/>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9"/>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0"/>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1"/>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2"/>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3"/>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4"/>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5"/>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6"/>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7"/>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8"/>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9"/>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0"/>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1"/>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2"/>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3"/>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4"/>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5"/>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6"/>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7"/>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8"/>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9"/>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0"/>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1"/>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2"/>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3"/>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4"/>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5"/>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6"/>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7"/>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8"/>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9"/>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0"/>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1"/>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2"/>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3"/>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4"/>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5"/>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6"/>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7"/>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8"/>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9"/>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0"/>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1"/>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2"/>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3"/>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4"/>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5"/>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6"/>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7"/>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8"/>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9"/>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0"/>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1"/>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2"/>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3"/>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4"/>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5"/>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6"/>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7"/>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8"/>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9"/>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0"/>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1"/>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2"/>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3"/>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2" name="文本框 1"/>
          <p:cNvSpPr txBox="1"/>
          <p:nvPr/>
        </p:nvSpPr>
        <p:spPr>
          <a:xfrm>
            <a:off x="132080" y="768350"/>
            <a:ext cx="11910695" cy="5902325"/>
          </a:xfrm>
          <a:prstGeom prst="rect">
            <a:avLst/>
          </a:prstGeom>
        </p:spPr>
        <p:txBody>
          <a:bodyPr wrap="square">
            <a:noAutofit/>
          </a:bodyPr>
          <a:p>
            <a:pPr marL="0" indent="266700" algn="just" defTabSz="266700">
              <a:spcBef>
                <a:spcPct val="0"/>
              </a:spcBef>
              <a:spcAft>
                <a:spcPct val="0"/>
              </a:spcAft>
            </a:pPr>
            <a:r>
              <a:rPr lang="en-US" altLang="zh-CN" sz="1600">
                <a:latin typeface="Times New Roman" panose="02020603050405020304"/>
                <a:ea typeface="宋体" panose="02010600030101010101" pitchFamily="2" charset="-122"/>
              </a:rPr>
              <a:t>It’s my graduation day! The ceremony was to be held in a large auditorium downtown on a damp December afternoon. As I prepared for this important day, choosing a simple black dress and even putting on makeup—both unusual for me—my mind was occupied with anxiety rather than excitement.</a:t>
            </a:r>
            <a:endParaRPr lang="en-US" altLang="zh-CN" sz="1600">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a:latin typeface="Times New Roman" panose="02020603050405020304"/>
                <a:ea typeface="宋体" panose="02010600030101010101" pitchFamily="2" charset="-122"/>
              </a:rPr>
              <a:t>Due to my neurological condition (</a:t>
            </a:r>
            <a:r>
              <a:rPr lang="zh-CN" altLang="en-US" sz="1600">
                <a:latin typeface="宋体" panose="02010600030101010101" pitchFamily="2" charset="-122"/>
                <a:ea typeface="宋体" panose="02010600030101010101" pitchFamily="2" charset="-122"/>
              </a:rPr>
              <a:t>神经系统疾病</a:t>
            </a:r>
            <a:r>
              <a:rPr lang="en-US" altLang="zh-CN" sz="1600">
                <a:latin typeface="Times New Roman" panose="02020603050405020304"/>
                <a:ea typeface="宋体" panose="02010600030101010101" pitchFamily="2" charset="-122"/>
              </a:rPr>
              <a:t>) that affected my mobility and coordination (</a:t>
            </a:r>
            <a:r>
              <a:rPr lang="zh-CN" altLang="en-US" sz="1600">
                <a:latin typeface="宋体" panose="02010600030101010101" pitchFamily="2" charset="-122"/>
                <a:ea typeface="宋体" panose="02010600030101010101" pitchFamily="2" charset="-122"/>
              </a:rPr>
              <a:t>协调性</a:t>
            </a:r>
            <a:r>
              <a:rPr lang="en-US" altLang="zh-CN" sz="1600">
                <a:latin typeface="Times New Roman" panose="02020603050405020304"/>
                <a:ea typeface="宋体" panose="02010600030101010101" pitchFamily="2" charset="-122"/>
              </a:rPr>
              <a:t>), the upcoming ceremony filed me with fear. I had learned that I would need to negotiate a flight of stairs during the proceedings.The mere thought of walking across the stage was terrifying enough, but the additional challenge of stairs seemed impossible. To make matters worse, I would have to shake hands with my professors and receive my diploma with my right hand, which has limited control due to my condition. These seemingly small details felt like impossible obstacles.</a:t>
            </a:r>
            <a:endParaRPr lang="en-US" altLang="zh-CN" sz="1600">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a:latin typeface="Times New Roman" panose="02020603050405020304"/>
                <a:ea typeface="宋体" panose="02010600030101010101" pitchFamily="2" charset="-122"/>
              </a:rPr>
              <a:t>Consumed by fear, I called Sally in tears, telling her I couldn’t go through with it. She had been my notetaker throughout university because of my condition, but she was far more than that. We had been through many rough spots during the past two years. We took all our classes together, studied together, and edited each other’s work.</a:t>
            </a:r>
            <a:endParaRPr lang="en-US" altLang="zh-CN" sz="1600">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a:latin typeface="Times New Roman" panose="02020603050405020304"/>
                <a:ea typeface="宋体" panose="02010600030101010101" pitchFamily="2" charset="-122"/>
              </a:rPr>
              <a:t>Sally listened patiently as I poured out my anxieties.Then, she responded with determined support.“You are walking, damn it!” she declared firmly. She promised to handle everything and made me promise to show up at the auditorium. Though still fearful, I splashed cold water on my tear-stained face, touched up my makeup, and whispered to myself, “I’m doing this.”</a:t>
            </a:r>
            <a:endParaRPr lang="en-US" altLang="zh-CN" sz="1600">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a:latin typeface="Times New Roman" panose="02020603050405020304"/>
                <a:ea typeface="宋体" panose="02010600030101010101" pitchFamily="2" charset="-122"/>
              </a:rPr>
              <a:t>When I arrived at the auditorium, the reality of those frightening stairs hit me again. Just as panic began to seize me, Sally found me immediately. She hugged me tightly and assured me,“I have it all worked out. It’s going to be fine.” To my surprise, I noticed many of my classmates gathered nearby, their faces filled with warm smiles and encouraging nods. At this, I felt a surge of strength flowing through me, though I still couldn’t imagine how I would manage the challenges ahead.</a:t>
            </a:r>
            <a:endParaRPr lang="en-US" altLang="zh-CN" sz="1600">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Paragraph 1: As my name was called, I took a deep breath and began moving toward the stage.</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 </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Paragraph 2: Walking down the stairs on the other side, I felt an overwhelming surge of pride.</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a:latin typeface="Calibri" panose="020F0502020204030204"/>
                <a:ea typeface="宋体" panose="02010600030101010101" pitchFamily="2" charset="-122"/>
              </a:rPr>
              <a:t> </a:t>
            </a:r>
            <a:endParaRPr lang="en-US" altLang="zh-CN" sz="1600">
              <a:latin typeface="Calibri" panose="020F0502020204030204"/>
              <a:ea typeface="宋体" panose="02010600030101010101" pitchFamily="2" charset="-122"/>
            </a:endParaRPr>
          </a:p>
        </p:txBody>
      </p:sp>
      <p:pic>
        <p:nvPicPr>
          <p:cNvPr id="6" name="图片 5"/>
          <p:cNvPicPr>
            <a:picLocks noChangeAspect="1"/>
          </p:cNvPicPr>
          <p:nvPr/>
        </p:nvPicPr>
        <p:blipFill>
          <a:blip r:embed="rId84"/>
          <a:srcRect t="29106"/>
          <a:stretch>
            <a:fillRect/>
          </a:stretch>
        </p:blipFill>
        <p:spPr>
          <a:xfrm>
            <a:off x="8354060" y="4958080"/>
            <a:ext cx="3842385" cy="1899920"/>
          </a:xfrm>
          <a:prstGeom prst="rect">
            <a:avLst/>
          </a:prstGeom>
        </p:spPr>
      </p:pic>
      <p:sp>
        <p:nvSpPr>
          <p:cNvPr id="5" name="文本框 4"/>
          <p:cNvSpPr txBox="1"/>
          <p:nvPr/>
        </p:nvSpPr>
        <p:spPr>
          <a:xfrm>
            <a:off x="8387080" y="4958080"/>
            <a:ext cx="3175000" cy="1168400"/>
          </a:xfrm>
          <a:prstGeom prst="rect">
            <a:avLst/>
          </a:prstGeom>
          <a:noFill/>
          <a:extLst>
            <a:ext uri="{909E8E84-426E-40DD-AFC4-6F175D3DCCD1}">
              <a14:hiddenFill xmlns:a14="http://schemas.microsoft.com/office/drawing/2010/main">
                <a:solidFill>
                  <a:srgbClr val="FFFF00"/>
                </a:solidFill>
              </a14:hiddenFill>
            </a:ext>
          </a:extLst>
        </p:spPr>
        <p:txBody>
          <a:bodyPr wrap="square" rtlCol="0" anchor="t">
            <a:spAutoFit/>
          </a:bodyPr>
          <a:p>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Step-1. </a:t>
            </a:r>
            <a:endPar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endParaRPr>
          </a:p>
          <a:p>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先找到矛盾冲突，以此为读写切口，</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a:p>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找准和发展情节主线；</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a:p>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领会原作者的写作意图和思想；</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a:p>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完成</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冲突</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解决</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升华</a:t>
            </a:r>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闭环模式</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85">
            <a:clrChange>
              <a:clrFrom>
                <a:srgbClr val="F6F6F6">
                  <a:alpha val="100000"/>
                </a:srgbClr>
              </a:clrFrom>
              <a:clrTo>
                <a:srgbClr val="F6F6F6">
                  <a:alpha val="100000"/>
                  <a:alpha val="0"/>
                </a:srgbClr>
              </a:clrTo>
            </a:clrChange>
          </a:blip>
          <a:stretch>
            <a:fillRect/>
          </a:stretch>
        </p:blipFill>
        <p:spPr>
          <a:xfrm>
            <a:off x="6096000" y="2251075"/>
            <a:ext cx="486410" cy="463550"/>
          </a:xfrm>
          <a:prstGeom prst="rect">
            <a:avLst/>
          </a:prstGeom>
        </p:spPr>
      </p:pic>
      <p:pic>
        <p:nvPicPr>
          <p:cNvPr id="7" name="图片 6"/>
          <p:cNvPicPr>
            <a:picLocks noChangeAspect="1"/>
          </p:cNvPicPr>
          <p:nvPr/>
        </p:nvPicPr>
        <p:blipFill>
          <a:blip r:embed="rId85">
            <a:clrChange>
              <a:clrFrom>
                <a:srgbClr val="F6F6F6">
                  <a:alpha val="100000"/>
                </a:srgbClr>
              </a:clrFrom>
              <a:clrTo>
                <a:srgbClr val="F6F6F6">
                  <a:alpha val="100000"/>
                  <a:alpha val="0"/>
                </a:srgbClr>
              </a:clrTo>
            </a:clrChange>
          </a:blip>
          <a:stretch>
            <a:fillRect/>
          </a:stretch>
        </p:blipFill>
        <p:spPr>
          <a:xfrm>
            <a:off x="4324350" y="1696720"/>
            <a:ext cx="486410" cy="463550"/>
          </a:xfrm>
          <a:prstGeom prst="rect">
            <a:avLst/>
          </a:prstGeom>
        </p:spPr>
      </p:pic>
      <p:sp>
        <p:nvSpPr>
          <p:cNvPr id="9220" name="勾3 273"/>
          <p:cNvSpPr/>
          <p:nvPr/>
        </p:nvSpPr>
        <p:spPr bwMode="auto">
          <a:xfrm>
            <a:off x="5564505" y="4434205"/>
            <a:ext cx="531495" cy="361950"/>
          </a:xfrm>
          <a:custGeom>
            <a:avLst/>
            <a:gdLst>
              <a:gd name="T0" fmla="*/ 483871232 w 1360"/>
              <a:gd name="T1" fmla="*/ 10599973 h 1358"/>
              <a:gd name="T2" fmla="*/ 432637844 w 1360"/>
              <a:gd name="T3" fmla="*/ 33173376 h 1358"/>
              <a:gd name="T4" fmla="*/ 382827656 w 1360"/>
              <a:gd name="T5" fmla="*/ 58691736 h 1358"/>
              <a:gd name="T6" fmla="*/ 334796169 w 1360"/>
              <a:gd name="T7" fmla="*/ 86957877 h 1358"/>
              <a:gd name="T8" fmla="*/ 289255504 w 1360"/>
              <a:gd name="T9" fmla="*/ 118168556 h 1358"/>
              <a:gd name="T10" fmla="*/ 246560716 w 1360"/>
              <a:gd name="T11" fmla="*/ 150164292 h 1358"/>
              <a:gd name="T12" fmla="*/ 211338023 w 1360"/>
              <a:gd name="T13" fmla="*/ 182553013 h 1358"/>
              <a:gd name="T14" fmla="*/ 181807530 w 1360"/>
              <a:gd name="T15" fmla="*/ 214156206 h 1358"/>
              <a:gd name="T16" fmla="*/ 158681436 w 1360"/>
              <a:gd name="T17" fmla="*/ 245563184 h 1358"/>
              <a:gd name="T18" fmla="*/ 133420504 w 1360"/>
              <a:gd name="T19" fmla="*/ 255181355 h 1358"/>
              <a:gd name="T20" fmla="*/ 115631109 w 1360"/>
              <a:gd name="T21" fmla="*/ 262836814 h 1358"/>
              <a:gd name="T22" fmla="*/ 106024811 w 1360"/>
              <a:gd name="T23" fmla="*/ 262444272 h 1358"/>
              <a:gd name="T24" fmla="*/ 99264912 w 1360"/>
              <a:gd name="T25" fmla="*/ 250470405 h 1358"/>
              <a:gd name="T26" fmla="*/ 85389017 w 1360"/>
              <a:gd name="T27" fmla="*/ 231233565 h 1358"/>
              <a:gd name="T28" fmla="*/ 72580800 w 1360"/>
              <a:gd name="T29" fmla="*/ 213567393 h 1358"/>
              <a:gd name="T30" fmla="*/ 60839704 w 1360"/>
              <a:gd name="T31" fmla="*/ 198845287 h 1358"/>
              <a:gd name="T32" fmla="*/ 49810207 w 1360"/>
              <a:gd name="T33" fmla="*/ 187067692 h 1358"/>
              <a:gd name="T34" fmla="*/ 39492310 w 1360"/>
              <a:gd name="T35" fmla="*/ 178037891 h 1358"/>
              <a:gd name="T36" fmla="*/ 30597603 w 1360"/>
              <a:gd name="T37" fmla="*/ 171364230 h 1358"/>
              <a:gd name="T38" fmla="*/ 20635804 w 1360"/>
              <a:gd name="T39" fmla="*/ 166456566 h 1358"/>
              <a:gd name="T40" fmla="*/ 10317902 w 1360"/>
              <a:gd name="T41" fmla="*/ 163316229 h 1358"/>
              <a:gd name="T42" fmla="*/ 0 w 1360"/>
              <a:gd name="T43" fmla="*/ 161941888 h 1358"/>
              <a:gd name="T44" fmla="*/ 13519802 w 1360"/>
              <a:gd name="T45" fmla="*/ 155071956 h 1358"/>
              <a:gd name="T46" fmla="*/ 27395702 w 1360"/>
              <a:gd name="T47" fmla="*/ 150164292 h 1358"/>
              <a:gd name="T48" fmla="*/ 38780701 w 1360"/>
              <a:gd name="T49" fmla="*/ 147612768 h 1358"/>
              <a:gd name="T50" fmla="*/ 50521807 w 1360"/>
              <a:gd name="T51" fmla="*/ 146434698 h 1358"/>
              <a:gd name="T52" fmla="*/ 65464804 w 1360"/>
              <a:gd name="T53" fmla="*/ 149379208 h 1358"/>
              <a:gd name="T54" fmla="*/ 82187116 w 1360"/>
              <a:gd name="T55" fmla="*/ 158212294 h 1358"/>
              <a:gd name="T56" fmla="*/ 98553313 w 1360"/>
              <a:gd name="T57" fmla="*/ 172345586 h 1358"/>
              <a:gd name="T58" fmla="*/ 116342708 w 1360"/>
              <a:gd name="T59" fmla="*/ 192367455 h 1358"/>
              <a:gd name="T60" fmla="*/ 145517102 w 1360"/>
              <a:gd name="T61" fmla="*/ 192759997 h 1358"/>
              <a:gd name="T62" fmla="*/ 180384331 w 1360"/>
              <a:gd name="T63" fmla="*/ 161549346 h 1358"/>
              <a:gd name="T64" fmla="*/ 218809521 w 1360"/>
              <a:gd name="T65" fmla="*/ 131320493 h 1358"/>
              <a:gd name="T66" fmla="*/ 260436611 w 1360"/>
              <a:gd name="T67" fmla="*/ 102857610 h 1358"/>
              <a:gd name="T68" fmla="*/ 305621700 w 1360"/>
              <a:gd name="T69" fmla="*/ 75572824 h 1358"/>
              <a:gd name="T70" fmla="*/ 351873964 w 1360"/>
              <a:gd name="T71" fmla="*/ 50839992 h 1358"/>
              <a:gd name="T72" fmla="*/ 399905452 w 1360"/>
              <a:gd name="T73" fmla="*/ 28266148 h 1358"/>
              <a:gd name="T74" fmla="*/ 448292441 w 1360"/>
              <a:gd name="T75" fmla="*/ 8636818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720000"/>
          </a:solidFill>
          <a:ln w="9525">
            <a:solidFill>
              <a:srgbClr val="720000"/>
            </a:solidFill>
            <a:round/>
          </a:ln>
        </p:spPr>
        <p:txBody>
          <a:bodyPr lIns="68580" tIns="34290" rIns="68580" bIns="34290" anchor="ctr"/>
          <a:p>
            <a:endParaRPr lang="zh-CN" altLang="en-US"/>
          </a:p>
        </p:txBody>
      </p:sp>
      <p:pic>
        <p:nvPicPr>
          <p:cNvPr id="11" name="图片 10"/>
          <p:cNvPicPr>
            <a:picLocks noChangeAspect="1"/>
          </p:cNvPicPr>
          <p:nvPr/>
        </p:nvPicPr>
        <p:blipFill>
          <a:blip r:embed="rId85">
            <a:clrChange>
              <a:clrFrom>
                <a:srgbClr val="F6F6F6">
                  <a:alpha val="100000"/>
                </a:srgbClr>
              </a:clrFrom>
              <a:clrTo>
                <a:srgbClr val="F6F6F6">
                  <a:alpha val="100000"/>
                  <a:alpha val="0"/>
                </a:srgbClr>
              </a:clrTo>
            </a:clrChange>
          </a:blip>
          <a:stretch>
            <a:fillRect/>
          </a:stretch>
        </p:blipFill>
        <p:spPr>
          <a:xfrm>
            <a:off x="2040890" y="4871085"/>
            <a:ext cx="486410" cy="463550"/>
          </a:xfrm>
          <a:prstGeom prst="rect">
            <a:avLst/>
          </a:prstGeom>
        </p:spPr>
      </p:pic>
      <p:sp>
        <p:nvSpPr>
          <p:cNvPr id="14" name="勾3 273"/>
          <p:cNvSpPr/>
          <p:nvPr/>
        </p:nvSpPr>
        <p:spPr bwMode="auto">
          <a:xfrm>
            <a:off x="2734945" y="5600065"/>
            <a:ext cx="531495" cy="361950"/>
          </a:xfrm>
          <a:custGeom>
            <a:avLst/>
            <a:gdLst>
              <a:gd name="T0" fmla="*/ 483871232 w 1360"/>
              <a:gd name="T1" fmla="*/ 10599973 h 1358"/>
              <a:gd name="T2" fmla="*/ 432637844 w 1360"/>
              <a:gd name="T3" fmla="*/ 33173376 h 1358"/>
              <a:gd name="T4" fmla="*/ 382827656 w 1360"/>
              <a:gd name="T5" fmla="*/ 58691736 h 1358"/>
              <a:gd name="T6" fmla="*/ 334796169 w 1360"/>
              <a:gd name="T7" fmla="*/ 86957877 h 1358"/>
              <a:gd name="T8" fmla="*/ 289255504 w 1360"/>
              <a:gd name="T9" fmla="*/ 118168556 h 1358"/>
              <a:gd name="T10" fmla="*/ 246560716 w 1360"/>
              <a:gd name="T11" fmla="*/ 150164292 h 1358"/>
              <a:gd name="T12" fmla="*/ 211338023 w 1360"/>
              <a:gd name="T13" fmla="*/ 182553013 h 1358"/>
              <a:gd name="T14" fmla="*/ 181807530 w 1360"/>
              <a:gd name="T15" fmla="*/ 214156206 h 1358"/>
              <a:gd name="T16" fmla="*/ 158681436 w 1360"/>
              <a:gd name="T17" fmla="*/ 245563184 h 1358"/>
              <a:gd name="T18" fmla="*/ 133420504 w 1360"/>
              <a:gd name="T19" fmla="*/ 255181355 h 1358"/>
              <a:gd name="T20" fmla="*/ 115631109 w 1360"/>
              <a:gd name="T21" fmla="*/ 262836814 h 1358"/>
              <a:gd name="T22" fmla="*/ 106024811 w 1360"/>
              <a:gd name="T23" fmla="*/ 262444272 h 1358"/>
              <a:gd name="T24" fmla="*/ 99264912 w 1360"/>
              <a:gd name="T25" fmla="*/ 250470405 h 1358"/>
              <a:gd name="T26" fmla="*/ 85389017 w 1360"/>
              <a:gd name="T27" fmla="*/ 231233565 h 1358"/>
              <a:gd name="T28" fmla="*/ 72580800 w 1360"/>
              <a:gd name="T29" fmla="*/ 213567393 h 1358"/>
              <a:gd name="T30" fmla="*/ 60839704 w 1360"/>
              <a:gd name="T31" fmla="*/ 198845287 h 1358"/>
              <a:gd name="T32" fmla="*/ 49810207 w 1360"/>
              <a:gd name="T33" fmla="*/ 187067692 h 1358"/>
              <a:gd name="T34" fmla="*/ 39492310 w 1360"/>
              <a:gd name="T35" fmla="*/ 178037891 h 1358"/>
              <a:gd name="T36" fmla="*/ 30597603 w 1360"/>
              <a:gd name="T37" fmla="*/ 171364230 h 1358"/>
              <a:gd name="T38" fmla="*/ 20635804 w 1360"/>
              <a:gd name="T39" fmla="*/ 166456566 h 1358"/>
              <a:gd name="T40" fmla="*/ 10317902 w 1360"/>
              <a:gd name="T41" fmla="*/ 163316229 h 1358"/>
              <a:gd name="T42" fmla="*/ 0 w 1360"/>
              <a:gd name="T43" fmla="*/ 161941888 h 1358"/>
              <a:gd name="T44" fmla="*/ 13519802 w 1360"/>
              <a:gd name="T45" fmla="*/ 155071956 h 1358"/>
              <a:gd name="T46" fmla="*/ 27395702 w 1360"/>
              <a:gd name="T47" fmla="*/ 150164292 h 1358"/>
              <a:gd name="T48" fmla="*/ 38780701 w 1360"/>
              <a:gd name="T49" fmla="*/ 147612768 h 1358"/>
              <a:gd name="T50" fmla="*/ 50521807 w 1360"/>
              <a:gd name="T51" fmla="*/ 146434698 h 1358"/>
              <a:gd name="T52" fmla="*/ 65464804 w 1360"/>
              <a:gd name="T53" fmla="*/ 149379208 h 1358"/>
              <a:gd name="T54" fmla="*/ 82187116 w 1360"/>
              <a:gd name="T55" fmla="*/ 158212294 h 1358"/>
              <a:gd name="T56" fmla="*/ 98553313 w 1360"/>
              <a:gd name="T57" fmla="*/ 172345586 h 1358"/>
              <a:gd name="T58" fmla="*/ 116342708 w 1360"/>
              <a:gd name="T59" fmla="*/ 192367455 h 1358"/>
              <a:gd name="T60" fmla="*/ 145517102 w 1360"/>
              <a:gd name="T61" fmla="*/ 192759997 h 1358"/>
              <a:gd name="T62" fmla="*/ 180384331 w 1360"/>
              <a:gd name="T63" fmla="*/ 161549346 h 1358"/>
              <a:gd name="T64" fmla="*/ 218809521 w 1360"/>
              <a:gd name="T65" fmla="*/ 131320493 h 1358"/>
              <a:gd name="T66" fmla="*/ 260436611 w 1360"/>
              <a:gd name="T67" fmla="*/ 102857610 h 1358"/>
              <a:gd name="T68" fmla="*/ 305621700 w 1360"/>
              <a:gd name="T69" fmla="*/ 75572824 h 1358"/>
              <a:gd name="T70" fmla="*/ 351873964 w 1360"/>
              <a:gd name="T71" fmla="*/ 50839992 h 1358"/>
              <a:gd name="T72" fmla="*/ 399905452 w 1360"/>
              <a:gd name="T73" fmla="*/ 28266148 h 1358"/>
              <a:gd name="T74" fmla="*/ 448292441 w 1360"/>
              <a:gd name="T75" fmla="*/ 8636818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720000"/>
          </a:solidFill>
          <a:ln w="9525">
            <a:solidFill>
              <a:srgbClr val="720000"/>
            </a:solidFill>
            <a:round/>
          </a:ln>
        </p:spPr>
        <p:txBody>
          <a:bodyPr lIns="68580" tIns="34290" rIns="68580" bIns="34290" anchor="ctr"/>
          <a:p>
            <a:endParaRPr lang="zh-CN" altLang="en-US"/>
          </a:p>
        </p:txBody>
      </p:sp>
      <p:sp>
        <p:nvSpPr>
          <p:cNvPr id="16" name="勾3 273"/>
          <p:cNvSpPr/>
          <p:nvPr/>
        </p:nvSpPr>
        <p:spPr bwMode="auto">
          <a:xfrm>
            <a:off x="2571115" y="3725545"/>
            <a:ext cx="531495" cy="361950"/>
          </a:xfrm>
          <a:custGeom>
            <a:avLst/>
            <a:gdLst>
              <a:gd name="T0" fmla="*/ 483871232 w 1360"/>
              <a:gd name="T1" fmla="*/ 10599973 h 1358"/>
              <a:gd name="T2" fmla="*/ 432637844 w 1360"/>
              <a:gd name="T3" fmla="*/ 33173376 h 1358"/>
              <a:gd name="T4" fmla="*/ 382827656 w 1360"/>
              <a:gd name="T5" fmla="*/ 58691736 h 1358"/>
              <a:gd name="T6" fmla="*/ 334796169 w 1360"/>
              <a:gd name="T7" fmla="*/ 86957877 h 1358"/>
              <a:gd name="T8" fmla="*/ 289255504 w 1360"/>
              <a:gd name="T9" fmla="*/ 118168556 h 1358"/>
              <a:gd name="T10" fmla="*/ 246560716 w 1360"/>
              <a:gd name="T11" fmla="*/ 150164292 h 1358"/>
              <a:gd name="T12" fmla="*/ 211338023 w 1360"/>
              <a:gd name="T13" fmla="*/ 182553013 h 1358"/>
              <a:gd name="T14" fmla="*/ 181807530 w 1360"/>
              <a:gd name="T15" fmla="*/ 214156206 h 1358"/>
              <a:gd name="T16" fmla="*/ 158681436 w 1360"/>
              <a:gd name="T17" fmla="*/ 245563184 h 1358"/>
              <a:gd name="T18" fmla="*/ 133420504 w 1360"/>
              <a:gd name="T19" fmla="*/ 255181355 h 1358"/>
              <a:gd name="T20" fmla="*/ 115631109 w 1360"/>
              <a:gd name="T21" fmla="*/ 262836814 h 1358"/>
              <a:gd name="T22" fmla="*/ 106024811 w 1360"/>
              <a:gd name="T23" fmla="*/ 262444272 h 1358"/>
              <a:gd name="T24" fmla="*/ 99264912 w 1360"/>
              <a:gd name="T25" fmla="*/ 250470405 h 1358"/>
              <a:gd name="T26" fmla="*/ 85389017 w 1360"/>
              <a:gd name="T27" fmla="*/ 231233565 h 1358"/>
              <a:gd name="T28" fmla="*/ 72580800 w 1360"/>
              <a:gd name="T29" fmla="*/ 213567393 h 1358"/>
              <a:gd name="T30" fmla="*/ 60839704 w 1360"/>
              <a:gd name="T31" fmla="*/ 198845287 h 1358"/>
              <a:gd name="T32" fmla="*/ 49810207 w 1360"/>
              <a:gd name="T33" fmla="*/ 187067692 h 1358"/>
              <a:gd name="T34" fmla="*/ 39492310 w 1360"/>
              <a:gd name="T35" fmla="*/ 178037891 h 1358"/>
              <a:gd name="T36" fmla="*/ 30597603 w 1360"/>
              <a:gd name="T37" fmla="*/ 171364230 h 1358"/>
              <a:gd name="T38" fmla="*/ 20635804 w 1360"/>
              <a:gd name="T39" fmla="*/ 166456566 h 1358"/>
              <a:gd name="T40" fmla="*/ 10317902 w 1360"/>
              <a:gd name="T41" fmla="*/ 163316229 h 1358"/>
              <a:gd name="T42" fmla="*/ 0 w 1360"/>
              <a:gd name="T43" fmla="*/ 161941888 h 1358"/>
              <a:gd name="T44" fmla="*/ 13519802 w 1360"/>
              <a:gd name="T45" fmla="*/ 155071956 h 1358"/>
              <a:gd name="T46" fmla="*/ 27395702 w 1360"/>
              <a:gd name="T47" fmla="*/ 150164292 h 1358"/>
              <a:gd name="T48" fmla="*/ 38780701 w 1360"/>
              <a:gd name="T49" fmla="*/ 147612768 h 1358"/>
              <a:gd name="T50" fmla="*/ 50521807 w 1360"/>
              <a:gd name="T51" fmla="*/ 146434698 h 1358"/>
              <a:gd name="T52" fmla="*/ 65464804 w 1360"/>
              <a:gd name="T53" fmla="*/ 149379208 h 1358"/>
              <a:gd name="T54" fmla="*/ 82187116 w 1360"/>
              <a:gd name="T55" fmla="*/ 158212294 h 1358"/>
              <a:gd name="T56" fmla="*/ 98553313 w 1360"/>
              <a:gd name="T57" fmla="*/ 172345586 h 1358"/>
              <a:gd name="T58" fmla="*/ 116342708 w 1360"/>
              <a:gd name="T59" fmla="*/ 192367455 h 1358"/>
              <a:gd name="T60" fmla="*/ 145517102 w 1360"/>
              <a:gd name="T61" fmla="*/ 192759997 h 1358"/>
              <a:gd name="T62" fmla="*/ 180384331 w 1360"/>
              <a:gd name="T63" fmla="*/ 161549346 h 1358"/>
              <a:gd name="T64" fmla="*/ 218809521 w 1360"/>
              <a:gd name="T65" fmla="*/ 131320493 h 1358"/>
              <a:gd name="T66" fmla="*/ 260436611 w 1360"/>
              <a:gd name="T67" fmla="*/ 102857610 h 1358"/>
              <a:gd name="T68" fmla="*/ 305621700 w 1360"/>
              <a:gd name="T69" fmla="*/ 75572824 h 1358"/>
              <a:gd name="T70" fmla="*/ 351873964 w 1360"/>
              <a:gd name="T71" fmla="*/ 50839992 h 1358"/>
              <a:gd name="T72" fmla="*/ 399905452 w 1360"/>
              <a:gd name="T73" fmla="*/ 28266148 h 1358"/>
              <a:gd name="T74" fmla="*/ 448292441 w 1360"/>
              <a:gd name="T75" fmla="*/ 8636818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720000"/>
          </a:solidFill>
          <a:ln w="9525">
            <a:solidFill>
              <a:srgbClr val="720000"/>
            </a:solidFill>
            <a:round/>
          </a:ln>
        </p:spPr>
        <p:txBody>
          <a:bodyPr lIns="68580" tIns="34290" rIns="68580" bIns="34290" anchor="ctr"/>
          <a:p>
            <a:endParaRPr lang="zh-CN" altLang="en-US"/>
          </a:p>
        </p:txBody>
      </p:sp>
      <p:sp>
        <p:nvSpPr>
          <p:cNvPr id="18" name="圆角矩形 17"/>
          <p:cNvSpPr/>
          <p:nvPr>
            <p:custDataLst>
              <p:tags r:id="rId86"/>
            </p:custDataLst>
          </p:nvPr>
        </p:nvSpPr>
        <p:spPr>
          <a:xfrm>
            <a:off x="2714625" y="1781175"/>
            <a:ext cx="3281680" cy="294640"/>
          </a:xfrm>
          <a:prstGeom prst="roundRect">
            <a:avLst/>
          </a:prstGeom>
          <a:solidFill>
            <a:srgbClr val="FF0000">
              <a:alpha val="27000"/>
            </a:srgbClr>
          </a:solidFill>
          <a:ln w="25400" cap="flat" cmpd="sng" algn="ctr">
            <a:noFill/>
            <a:prstDash val="solid"/>
          </a:ln>
          <a:effectLst/>
        </p:spPr>
        <p:txBody>
          <a:bodyPr rtlCol="0" anchor="ctr"/>
          <a:p>
            <a:pPr algn="ctr"/>
            <a:endParaRPr lang="zh-CN" altLang="en-US" sz="2400"/>
          </a:p>
        </p:txBody>
      </p:sp>
      <p:sp>
        <p:nvSpPr>
          <p:cNvPr id="17" name="圆角矩形 16"/>
          <p:cNvSpPr/>
          <p:nvPr>
            <p:custDataLst>
              <p:tags r:id="rId87"/>
            </p:custDataLst>
          </p:nvPr>
        </p:nvSpPr>
        <p:spPr>
          <a:xfrm>
            <a:off x="3266440" y="2287270"/>
            <a:ext cx="5608320" cy="294640"/>
          </a:xfrm>
          <a:prstGeom prst="roundRect">
            <a:avLst/>
          </a:prstGeom>
          <a:solidFill>
            <a:srgbClr val="FF0000">
              <a:alpha val="27000"/>
            </a:srgbClr>
          </a:solidFill>
          <a:ln w="25400" cap="flat" cmpd="sng" algn="ctr">
            <a:noFill/>
            <a:prstDash val="solid"/>
          </a:ln>
          <a:effectLst/>
        </p:spPr>
        <p:txBody>
          <a:bodyPr rtlCol="0" anchor="ctr"/>
          <a:p>
            <a:pPr algn="ctr"/>
            <a:endParaRPr lang="zh-CN" altLang="en-US" sz="2400"/>
          </a:p>
        </p:txBody>
      </p:sp>
      <p:sp>
        <p:nvSpPr>
          <p:cNvPr id="19" name="圆角矩形 18"/>
          <p:cNvSpPr/>
          <p:nvPr>
            <p:custDataLst>
              <p:tags r:id="rId88"/>
            </p:custDataLst>
          </p:nvPr>
        </p:nvSpPr>
        <p:spPr>
          <a:xfrm>
            <a:off x="1868170" y="4958080"/>
            <a:ext cx="4621530" cy="294640"/>
          </a:xfrm>
          <a:prstGeom prst="roundRect">
            <a:avLst/>
          </a:prstGeom>
          <a:solidFill>
            <a:srgbClr val="FF0000">
              <a:alpha val="27000"/>
            </a:srgbClr>
          </a:solidFill>
          <a:ln w="25400" cap="flat" cmpd="sng" algn="ctr">
            <a:noFill/>
            <a:prstDash val="solid"/>
          </a:ln>
          <a:effectLst/>
        </p:spPr>
        <p:txBody>
          <a:bodyPr rtlCol="0" anchor="ctr"/>
          <a:p>
            <a:pPr algn="ctr"/>
            <a:endParaRPr lang="zh-CN" altLang="en-US" sz="2400"/>
          </a:p>
        </p:txBody>
      </p:sp>
      <p:sp>
        <p:nvSpPr>
          <p:cNvPr id="20" name="圆角矩形 19"/>
          <p:cNvSpPr/>
          <p:nvPr>
            <p:custDataLst>
              <p:tags r:id="rId89"/>
            </p:custDataLst>
          </p:nvPr>
        </p:nvSpPr>
        <p:spPr>
          <a:xfrm>
            <a:off x="2193925" y="3725545"/>
            <a:ext cx="5887720" cy="294640"/>
          </a:xfrm>
          <a:prstGeom prst="roundRect">
            <a:avLst/>
          </a:prstGeom>
          <a:solidFill>
            <a:srgbClr val="720000">
              <a:alpha val="27000"/>
            </a:srgbClr>
          </a:solidFill>
          <a:ln w="25400" cap="flat" cmpd="sng" algn="ctr">
            <a:noFill/>
            <a:prstDash val="solid"/>
          </a:ln>
          <a:effectLst/>
        </p:spPr>
        <p:txBody>
          <a:bodyPr rtlCol="0" anchor="ctr"/>
          <a:p>
            <a:pPr algn="ctr"/>
            <a:endParaRPr lang="zh-CN" altLang="en-US" sz="2400"/>
          </a:p>
        </p:txBody>
      </p:sp>
      <p:sp>
        <p:nvSpPr>
          <p:cNvPr id="22" name="圆角矩形 21"/>
          <p:cNvSpPr/>
          <p:nvPr>
            <p:custDataLst>
              <p:tags r:id="rId90"/>
            </p:custDataLst>
          </p:nvPr>
        </p:nvSpPr>
        <p:spPr>
          <a:xfrm>
            <a:off x="4810760" y="4434205"/>
            <a:ext cx="2017395" cy="294640"/>
          </a:xfrm>
          <a:prstGeom prst="roundRect">
            <a:avLst/>
          </a:prstGeom>
          <a:solidFill>
            <a:srgbClr val="720000">
              <a:alpha val="27000"/>
            </a:srgbClr>
          </a:solidFill>
          <a:ln w="25400" cap="flat" cmpd="sng" algn="ctr">
            <a:noFill/>
            <a:prstDash val="solid"/>
          </a:ln>
          <a:effectLst/>
        </p:spPr>
        <p:txBody>
          <a:bodyPr rtlCol="0" anchor="ctr"/>
          <a:p>
            <a:pPr algn="ctr"/>
            <a:endParaRPr lang="zh-CN" altLang="en-US" sz="2400"/>
          </a:p>
        </p:txBody>
      </p:sp>
      <p:sp>
        <p:nvSpPr>
          <p:cNvPr id="23" name="圆角矩形 22"/>
          <p:cNvSpPr/>
          <p:nvPr>
            <p:custDataLst>
              <p:tags r:id="rId91"/>
            </p:custDataLst>
          </p:nvPr>
        </p:nvSpPr>
        <p:spPr>
          <a:xfrm>
            <a:off x="2527300" y="5600065"/>
            <a:ext cx="5382895" cy="294640"/>
          </a:xfrm>
          <a:prstGeom prst="roundRect">
            <a:avLst/>
          </a:prstGeom>
          <a:solidFill>
            <a:srgbClr val="720000">
              <a:alpha val="27000"/>
            </a:srgbClr>
          </a:solidFill>
          <a:ln w="25400" cap="flat" cmpd="sng" algn="ctr">
            <a:noFill/>
            <a:prstDash val="solid"/>
          </a:ln>
          <a:effectLst/>
        </p:spPr>
        <p:txBody>
          <a:bodyPr rtlCol="0" anchor="ctr"/>
          <a:p>
            <a:pPr algn="ctr"/>
            <a:r>
              <a:rPr lang="en-US" altLang="zh-CN">
                <a:latin typeface="Times New Roman" panose="02020603050405020304" charset="0"/>
                <a:cs typeface="Times New Roman" panose="02020603050405020304" charset="0"/>
              </a:rPr>
              <a:t>How did Sally help me handle the challenges?</a:t>
            </a:r>
            <a:endParaRPr lang="zh-CN" altLang="en-US">
              <a:latin typeface="Times New Roman" panose="02020603050405020304" charset="0"/>
              <a:cs typeface="Times New Roman" panose="02020603050405020304" charset="0"/>
            </a:endParaRPr>
          </a:p>
        </p:txBody>
      </p:sp>
      <p:pic>
        <p:nvPicPr>
          <p:cNvPr id="5124" name="图片 6" descr="logo横版 png"/>
          <p:cNvPicPr>
            <a:picLocks noChangeAspect="1"/>
          </p:cNvPicPr>
          <p:nvPr/>
        </p:nvPicPr>
        <p:blipFill>
          <a:blip r:embed="rId92"/>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par>
                                <p:cTn id="26" presetID="16" presetClass="entr" presetSubtype="2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16" presetClass="entr" presetSubtype="21"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p:tgtEl>
                                          <p:spTgt spid="16"/>
                                        </p:tgtEl>
                                        <p:attrNameLst>
                                          <p:attrName>ppt_y</p:attrName>
                                        </p:attrNameLst>
                                      </p:cBhvr>
                                      <p:tavLst>
                                        <p:tav tm="0">
                                          <p:val>
                                            <p:strVal val="#ppt_y+#ppt_h*1.125000"/>
                                          </p:val>
                                        </p:tav>
                                        <p:tav tm="100000">
                                          <p:val>
                                            <p:strVal val="#ppt_y"/>
                                          </p:val>
                                        </p:tav>
                                      </p:tavLst>
                                    </p:anim>
                                    <p:animEffect transition="in" filter="wipe(up)">
                                      <p:cBhvr>
                                        <p:cTn id="43" dur="500"/>
                                        <p:tgtEl>
                                          <p:spTgt spid="16"/>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barn(inVertical)">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9220"/>
                                        </p:tgtEl>
                                        <p:attrNameLst>
                                          <p:attrName>style.visibility</p:attrName>
                                        </p:attrNameLst>
                                      </p:cBhvr>
                                      <p:to>
                                        <p:strVal val="visible"/>
                                      </p:to>
                                    </p:set>
                                    <p:anim calcmode="lin" valueType="num">
                                      <p:cBhvr additive="base">
                                        <p:cTn id="51" dur="500"/>
                                        <p:tgtEl>
                                          <p:spTgt spid="9220"/>
                                        </p:tgtEl>
                                        <p:attrNameLst>
                                          <p:attrName>ppt_y</p:attrName>
                                        </p:attrNameLst>
                                      </p:cBhvr>
                                      <p:tavLst>
                                        <p:tav tm="0">
                                          <p:val>
                                            <p:strVal val="#ppt_y+#ppt_h*1.125000"/>
                                          </p:val>
                                        </p:tav>
                                        <p:tav tm="100000">
                                          <p:val>
                                            <p:strVal val="#ppt_y"/>
                                          </p:val>
                                        </p:tav>
                                      </p:tavLst>
                                    </p:anim>
                                    <p:animEffect transition="in" filter="wipe(up)">
                                      <p:cBhvr>
                                        <p:cTn id="52" dur="500"/>
                                        <p:tgtEl>
                                          <p:spTgt spid="9220"/>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arn(inVertical)">
                                      <p:cBhvr>
                                        <p:cTn id="55" dur="500"/>
                                        <p:tgtEl>
                                          <p:spTgt spid="22"/>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ppt_y</p:attrName>
                                        </p:attrNameLst>
                                      </p:cBhvr>
                                      <p:tavLst>
                                        <p:tav tm="0">
                                          <p:val>
                                            <p:strVal val="#ppt_y+#ppt_h*1.125000"/>
                                          </p:val>
                                        </p:tav>
                                        <p:tav tm="100000">
                                          <p:val>
                                            <p:strVal val="#ppt_y"/>
                                          </p:val>
                                        </p:tav>
                                      </p:tavLst>
                                    </p:anim>
                                    <p:animEffect transition="in" filter="wipe(up)">
                                      <p:cBhvr>
                                        <p:cTn id="61" dur="500"/>
                                        <p:tgtEl>
                                          <p:spTgt spid="14"/>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barn(inVertical)">
                                      <p:cBhvr>
                                        <p:cTn id="6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ldLvl="0" animBg="1"/>
      <p:bldP spid="9220" grpId="1" animBg="1"/>
      <p:bldP spid="14" grpId="0" bldLvl="0" animBg="1"/>
      <p:bldP spid="14" grpId="1" animBg="1"/>
      <p:bldP spid="16" grpId="0" bldLvl="0" animBg="1"/>
      <p:bldP spid="16" grpId="1" animBg="1"/>
      <p:bldP spid="18" grpId="0" bldLvl="0" animBg="1"/>
      <p:bldP spid="18" grpId="1" animBg="1"/>
      <p:bldP spid="17" grpId="0" bldLvl="0" animBg="1"/>
      <p:bldP spid="17" grpId="1" animBg="1"/>
      <p:bldP spid="19" grpId="0" bldLvl="0" animBg="1"/>
      <p:bldP spid="19" grpId="1" animBg="1"/>
      <p:bldP spid="20" grpId="0" bldLvl="0" animBg="1"/>
      <p:bldP spid="20" grpId="1" animBg="1"/>
      <p:bldP spid="22" grpId="0" bldLvl="0" animBg="1"/>
      <p:bldP spid="22" grpId="1" animBg="1"/>
      <p:bldP spid="23" grpId="0" bldLvl="0" animBg="1"/>
      <p:bldP spid="23" grpId="1" animBg="1"/>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979295" y="12001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132080" y="-210820"/>
            <a:ext cx="1267460" cy="1043940"/>
          </a:xfrm>
          <a:prstGeom prst="rect">
            <a:avLst/>
          </a:prstGeom>
        </p:spPr>
      </p:pic>
      <p:pic>
        <p:nvPicPr>
          <p:cNvPr id="15" name="图片 14"/>
          <p:cNvPicPr/>
          <p:nvPr/>
        </p:nvPicPr>
        <p:blipFill>
          <a:blip r:embed="rId3"/>
          <a:stretch>
            <a:fillRect/>
          </a:stretch>
        </p:blipFill>
        <p:spPr>
          <a:xfrm>
            <a:off x="240348" y="6670358"/>
            <a:ext cx="542925" cy="200025"/>
          </a:xfrm>
          <a:prstGeom prst="rect">
            <a:avLst/>
          </a:prstGeom>
        </p:spPr>
      </p:pic>
      <p:pic>
        <p:nvPicPr>
          <p:cNvPr id="10" name="图片 9"/>
          <p:cNvPicPr/>
          <p:nvPr/>
        </p:nvPicPr>
        <p:blipFill>
          <a:blip r:embed="rId4"/>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5"/>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6"/>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7"/>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8"/>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9"/>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0"/>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1"/>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2"/>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3"/>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4"/>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5"/>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6"/>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7"/>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8"/>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9"/>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0"/>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1"/>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2"/>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3"/>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4"/>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5"/>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6"/>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7"/>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8"/>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9"/>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0"/>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1"/>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2"/>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3"/>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4"/>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5"/>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6"/>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7"/>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8"/>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9"/>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0"/>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1"/>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2"/>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3"/>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4"/>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5"/>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6"/>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7"/>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8"/>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9"/>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0"/>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1"/>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2"/>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3"/>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4"/>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5"/>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6"/>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7"/>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8"/>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9"/>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0"/>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1"/>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2"/>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3"/>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4"/>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5"/>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6"/>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7"/>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8"/>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9"/>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0"/>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1"/>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2"/>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3"/>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4"/>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5"/>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6"/>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7"/>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8"/>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9"/>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0"/>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1"/>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2"/>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3"/>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2" name="文本框 1"/>
          <p:cNvSpPr txBox="1"/>
          <p:nvPr/>
        </p:nvSpPr>
        <p:spPr>
          <a:xfrm>
            <a:off x="132080" y="768350"/>
            <a:ext cx="11910695" cy="5902325"/>
          </a:xfrm>
          <a:prstGeom prst="rect">
            <a:avLst/>
          </a:prstGeom>
        </p:spPr>
        <p:txBody>
          <a:bodyPr wrap="square">
            <a:noAutofit/>
          </a:bodyPr>
          <a:p>
            <a:pPr marL="0" indent="266700" algn="just" defTabSz="266700">
              <a:spcBef>
                <a:spcPct val="0"/>
              </a:spcBef>
              <a:spcAft>
                <a:spcPct val="0"/>
              </a:spcAft>
            </a:pPr>
            <a:r>
              <a:rPr lang="en-US" altLang="zh-CN" sz="1600">
                <a:latin typeface="Times New Roman" panose="02020603050405020304"/>
                <a:ea typeface="宋体" panose="02010600030101010101" pitchFamily="2" charset="-122"/>
              </a:rPr>
              <a:t>It’s my graduation day! The ceremony was to be held in a large auditorium downtown on a damp December afternoon. As I prepared for this important day, choosing a simple black dress and even putting on makeup—both unusual for me—my mind was occupied with anxiety rather than excitement.</a:t>
            </a:r>
            <a:endParaRPr lang="en-US" altLang="zh-CN" sz="1600">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a:latin typeface="Times New Roman" panose="02020603050405020304"/>
                <a:ea typeface="宋体" panose="02010600030101010101" pitchFamily="2" charset="-122"/>
              </a:rPr>
              <a:t>Due to my neurological condition (</a:t>
            </a:r>
            <a:r>
              <a:rPr lang="zh-CN" altLang="en-US" sz="1600">
                <a:latin typeface="宋体" panose="02010600030101010101" pitchFamily="2" charset="-122"/>
                <a:ea typeface="宋体" panose="02010600030101010101" pitchFamily="2" charset="-122"/>
              </a:rPr>
              <a:t>神经系统疾病</a:t>
            </a:r>
            <a:r>
              <a:rPr lang="en-US" altLang="zh-CN" sz="1600">
                <a:latin typeface="Times New Roman" panose="02020603050405020304"/>
                <a:ea typeface="宋体" panose="02010600030101010101" pitchFamily="2" charset="-122"/>
              </a:rPr>
              <a:t>) that affected my mobility and coordination (</a:t>
            </a:r>
            <a:r>
              <a:rPr lang="zh-CN" altLang="en-US" sz="1600">
                <a:latin typeface="宋体" panose="02010600030101010101" pitchFamily="2" charset="-122"/>
                <a:ea typeface="宋体" panose="02010600030101010101" pitchFamily="2" charset="-122"/>
              </a:rPr>
              <a:t>协调性</a:t>
            </a:r>
            <a:r>
              <a:rPr lang="en-US" altLang="zh-CN" sz="1600">
                <a:latin typeface="Times New Roman" panose="02020603050405020304"/>
                <a:ea typeface="宋体" panose="02010600030101010101" pitchFamily="2" charset="-122"/>
              </a:rPr>
              <a:t>), the upcoming ceremony filed me with fear. I had learned that I would need to negotiate a flight of stairs during the proceedings.The mere thought of walking across the stage was terrifying enough, but the additional challenge of stairs seemed impossible. To make matters worse, I would have to shake hands with my professors and receive my diploma with my right hand, which has limited control due to my condition. These seemingly small details felt like impossible obstacles.</a:t>
            </a:r>
            <a:endParaRPr lang="en-US" altLang="zh-CN" sz="1600">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a:latin typeface="Times New Roman" panose="02020603050405020304"/>
                <a:ea typeface="宋体" panose="02010600030101010101" pitchFamily="2" charset="-122"/>
              </a:rPr>
              <a:t>Consumed by fear, I called Sally in tears, telling her I couldn’t go through with it. She had been my notetaker throughout university because of my condition, but she was far more than that. We had been through many rough spots during the past two years. We took all our classes together, studied together, and edited each other’s work.</a:t>
            </a:r>
            <a:endParaRPr lang="en-US" altLang="zh-CN" sz="1600">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a:latin typeface="Times New Roman" panose="02020603050405020304"/>
                <a:ea typeface="宋体" panose="02010600030101010101" pitchFamily="2" charset="-122"/>
              </a:rPr>
              <a:t>Sally listened patiently as I poured out my anxieties.Then, she responded with determined support.“You are walking, damn it!” she declared firmly. She promised to handle everything and made me promise to show up at the auditorium. Though still fearful, I splashed cold water on my tear-stained face, touched up my makeup, and whispered to myself, “I’m doing this.”</a:t>
            </a:r>
            <a:endParaRPr lang="en-US" altLang="zh-CN" sz="1600">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1600">
                <a:latin typeface="Times New Roman" panose="02020603050405020304"/>
                <a:ea typeface="宋体" panose="02010600030101010101" pitchFamily="2" charset="-122"/>
              </a:rPr>
              <a:t>When I arrived at the auditorium, the reality of those frightening stairs hit me again. Just as panic began to seize me, Sally found me immediately. She hugged me tightly and assured me,“I have it all worked out. It’s going to be fine.” To my surprise, I noticed many of my classmates gathered nearby, their faces filled with warm smiles and encouraging nods. At this, I felt a surge of strength flowing through me, though I still couldn’t imagine how I would manage the challenges ahead.</a:t>
            </a:r>
            <a:endParaRPr lang="en-US" altLang="zh-CN" sz="1600">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Paragraph 1: As my name was called, I took a deep breath and began moving toward the stage.</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 </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i="1">
                <a:solidFill>
                  <a:srgbClr val="002060"/>
                </a:solidFill>
                <a:latin typeface="Times New Roman" panose="02020603050405020304"/>
                <a:ea typeface="宋体" panose="02010600030101010101" pitchFamily="2" charset="-122"/>
              </a:rPr>
              <a:t>Paragraph 2: Walking down the stairs on the other side, I felt an overwhelming surge of pride.</a:t>
            </a:r>
            <a:endParaRPr lang="en-US" altLang="zh-CN" sz="1600" i="1">
              <a:solidFill>
                <a:srgbClr val="002060"/>
              </a:solidFill>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1600">
                <a:latin typeface="Calibri" panose="020F0502020204030204"/>
                <a:ea typeface="宋体" panose="02010600030101010101" pitchFamily="2" charset="-122"/>
              </a:rPr>
              <a:t> </a:t>
            </a:r>
            <a:endParaRPr lang="en-US" altLang="zh-CN" sz="1600">
              <a:latin typeface="Calibri" panose="020F0502020204030204"/>
              <a:ea typeface="宋体" panose="02010600030101010101" pitchFamily="2" charset="-122"/>
            </a:endParaRPr>
          </a:p>
        </p:txBody>
      </p:sp>
      <p:pic>
        <p:nvPicPr>
          <p:cNvPr id="6" name="图片 5"/>
          <p:cNvPicPr>
            <a:picLocks noChangeAspect="1"/>
          </p:cNvPicPr>
          <p:nvPr/>
        </p:nvPicPr>
        <p:blipFill>
          <a:blip r:embed="rId84"/>
          <a:srcRect t="29106"/>
          <a:stretch>
            <a:fillRect/>
          </a:stretch>
        </p:blipFill>
        <p:spPr>
          <a:xfrm>
            <a:off x="8354060" y="4958080"/>
            <a:ext cx="3842385" cy="1899920"/>
          </a:xfrm>
          <a:prstGeom prst="rect">
            <a:avLst/>
          </a:prstGeom>
        </p:spPr>
      </p:pic>
      <p:sp>
        <p:nvSpPr>
          <p:cNvPr id="5" name="文本框 4"/>
          <p:cNvSpPr txBox="1"/>
          <p:nvPr/>
        </p:nvSpPr>
        <p:spPr>
          <a:xfrm>
            <a:off x="8430260" y="5036185"/>
            <a:ext cx="3442335" cy="953135"/>
          </a:xfrm>
          <a:prstGeom prst="rect">
            <a:avLst/>
          </a:prstGeom>
          <a:noFill/>
          <a:extLst>
            <a:ext uri="{909E8E84-426E-40DD-AFC4-6F175D3DCCD1}">
              <a14:hiddenFill xmlns:a14="http://schemas.microsoft.com/office/drawing/2010/main">
                <a:solidFill>
                  <a:srgbClr val="FFFF00"/>
                </a:solidFill>
              </a14:hiddenFill>
            </a:ext>
          </a:extLst>
        </p:spPr>
        <p:txBody>
          <a:bodyPr wrap="square" rtlCol="0" anchor="t">
            <a:spAutoFit/>
          </a:bodyPr>
          <a:p>
            <a:r>
              <a:rPr lang="en-US" altLang="zh-CN" sz="1400" b="1">
                <a:solidFill>
                  <a:srgbClr val="0070C0"/>
                </a:solidFill>
                <a:latin typeface="微软雅黑" panose="020B0503020204020204" charset="-122"/>
                <a:ea typeface="微软雅黑" panose="020B0503020204020204" charset="-122"/>
                <a:cs typeface="微软雅黑" panose="020B0503020204020204" charset="-122"/>
                <a:sym typeface="+mn-ea"/>
              </a:rPr>
              <a:t>Step-2. </a:t>
            </a:r>
            <a:r>
              <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rPr>
              <a:t>对原文有效解读，标记原文中有意义的关键词、特色词、核心词，并创造性在续文中扩展逻辑语义关系，增强语境关联，促成协同效应。</a:t>
            </a:r>
            <a:endParaRPr lang="zh-CN" altLang="en-US" sz="14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85">
            <a:clrChange>
              <a:clrFrom>
                <a:srgbClr val="F6F6F6">
                  <a:alpha val="100000"/>
                </a:srgbClr>
              </a:clrFrom>
              <a:clrTo>
                <a:srgbClr val="F6F6F6">
                  <a:alpha val="100000"/>
                  <a:alpha val="0"/>
                </a:srgbClr>
              </a:clrTo>
            </a:clrChange>
          </a:blip>
          <a:stretch>
            <a:fillRect/>
          </a:stretch>
        </p:blipFill>
        <p:spPr>
          <a:xfrm>
            <a:off x="6096000" y="2251075"/>
            <a:ext cx="486410" cy="463550"/>
          </a:xfrm>
          <a:prstGeom prst="rect">
            <a:avLst/>
          </a:prstGeom>
        </p:spPr>
      </p:pic>
      <p:pic>
        <p:nvPicPr>
          <p:cNvPr id="7" name="图片 6"/>
          <p:cNvPicPr>
            <a:picLocks noChangeAspect="1"/>
          </p:cNvPicPr>
          <p:nvPr/>
        </p:nvPicPr>
        <p:blipFill>
          <a:blip r:embed="rId85">
            <a:clrChange>
              <a:clrFrom>
                <a:srgbClr val="F6F6F6">
                  <a:alpha val="100000"/>
                </a:srgbClr>
              </a:clrFrom>
              <a:clrTo>
                <a:srgbClr val="F6F6F6">
                  <a:alpha val="100000"/>
                  <a:alpha val="0"/>
                </a:srgbClr>
              </a:clrTo>
            </a:clrChange>
          </a:blip>
          <a:stretch>
            <a:fillRect/>
          </a:stretch>
        </p:blipFill>
        <p:spPr>
          <a:xfrm>
            <a:off x="4324350" y="1696720"/>
            <a:ext cx="486410" cy="463550"/>
          </a:xfrm>
          <a:prstGeom prst="rect">
            <a:avLst/>
          </a:prstGeom>
        </p:spPr>
      </p:pic>
      <p:sp>
        <p:nvSpPr>
          <p:cNvPr id="9220" name="勾3 273"/>
          <p:cNvSpPr/>
          <p:nvPr/>
        </p:nvSpPr>
        <p:spPr bwMode="auto">
          <a:xfrm>
            <a:off x="5564505" y="4434205"/>
            <a:ext cx="531495" cy="361950"/>
          </a:xfrm>
          <a:custGeom>
            <a:avLst/>
            <a:gdLst>
              <a:gd name="T0" fmla="*/ 483871232 w 1360"/>
              <a:gd name="T1" fmla="*/ 10599973 h 1358"/>
              <a:gd name="T2" fmla="*/ 432637844 w 1360"/>
              <a:gd name="T3" fmla="*/ 33173376 h 1358"/>
              <a:gd name="T4" fmla="*/ 382827656 w 1360"/>
              <a:gd name="T5" fmla="*/ 58691736 h 1358"/>
              <a:gd name="T6" fmla="*/ 334796169 w 1360"/>
              <a:gd name="T7" fmla="*/ 86957877 h 1358"/>
              <a:gd name="T8" fmla="*/ 289255504 w 1360"/>
              <a:gd name="T9" fmla="*/ 118168556 h 1358"/>
              <a:gd name="T10" fmla="*/ 246560716 w 1360"/>
              <a:gd name="T11" fmla="*/ 150164292 h 1358"/>
              <a:gd name="T12" fmla="*/ 211338023 w 1360"/>
              <a:gd name="T13" fmla="*/ 182553013 h 1358"/>
              <a:gd name="T14" fmla="*/ 181807530 w 1360"/>
              <a:gd name="T15" fmla="*/ 214156206 h 1358"/>
              <a:gd name="T16" fmla="*/ 158681436 w 1360"/>
              <a:gd name="T17" fmla="*/ 245563184 h 1358"/>
              <a:gd name="T18" fmla="*/ 133420504 w 1360"/>
              <a:gd name="T19" fmla="*/ 255181355 h 1358"/>
              <a:gd name="T20" fmla="*/ 115631109 w 1360"/>
              <a:gd name="T21" fmla="*/ 262836814 h 1358"/>
              <a:gd name="T22" fmla="*/ 106024811 w 1360"/>
              <a:gd name="T23" fmla="*/ 262444272 h 1358"/>
              <a:gd name="T24" fmla="*/ 99264912 w 1360"/>
              <a:gd name="T25" fmla="*/ 250470405 h 1358"/>
              <a:gd name="T26" fmla="*/ 85389017 w 1360"/>
              <a:gd name="T27" fmla="*/ 231233565 h 1358"/>
              <a:gd name="T28" fmla="*/ 72580800 w 1360"/>
              <a:gd name="T29" fmla="*/ 213567393 h 1358"/>
              <a:gd name="T30" fmla="*/ 60839704 w 1360"/>
              <a:gd name="T31" fmla="*/ 198845287 h 1358"/>
              <a:gd name="T32" fmla="*/ 49810207 w 1360"/>
              <a:gd name="T33" fmla="*/ 187067692 h 1358"/>
              <a:gd name="T34" fmla="*/ 39492310 w 1360"/>
              <a:gd name="T35" fmla="*/ 178037891 h 1358"/>
              <a:gd name="T36" fmla="*/ 30597603 w 1360"/>
              <a:gd name="T37" fmla="*/ 171364230 h 1358"/>
              <a:gd name="T38" fmla="*/ 20635804 w 1360"/>
              <a:gd name="T39" fmla="*/ 166456566 h 1358"/>
              <a:gd name="T40" fmla="*/ 10317902 w 1360"/>
              <a:gd name="T41" fmla="*/ 163316229 h 1358"/>
              <a:gd name="T42" fmla="*/ 0 w 1360"/>
              <a:gd name="T43" fmla="*/ 161941888 h 1358"/>
              <a:gd name="T44" fmla="*/ 13519802 w 1360"/>
              <a:gd name="T45" fmla="*/ 155071956 h 1358"/>
              <a:gd name="T46" fmla="*/ 27395702 w 1360"/>
              <a:gd name="T47" fmla="*/ 150164292 h 1358"/>
              <a:gd name="T48" fmla="*/ 38780701 w 1360"/>
              <a:gd name="T49" fmla="*/ 147612768 h 1358"/>
              <a:gd name="T50" fmla="*/ 50521807 w 1360"/>
              <a:gd name="T51" fmla="*/ 146434698 h 1358"/>
              <a:gd name="T52" fmla="*/ 65464804 w 1360"/>
              <a:gd name="T53" fmla="*/ 149379208 h 1358"/>
              <a:gd name="T54" fmla="*/ 82187116 w 1360"/>
              <a:gd name="T55" fmla="*/ 158212294 h 1358"/>
              <a:gd name="T56" fmla="*/ 98553313 w 1360"/>
              <a:gd name="T57" fmla="*/ 172345586 h 1358"/>
              <a:gd name="T58" fmla="*/ 116342708 w 1360"/>
              <a:gd name="T59" fmla="*/ 192367455 h 1358"/>
              <a:gd name="T60" fmla="*/ 145517102 w 1360"/>
              <a:gd name="T61" fmla="*/ 192759997 h 1358"/>
              <a:gd name="T62" fmla="*/ 180384331 w 1360"/>
              <a:gd name="T63" fmla="*/ 161549346 h 1358"/>
              <a:gd name="T64" fmla="*/ 218809521 w 1360"/>
              <a:gd name="T65" fmla="*/ 131320493 h 1358"/>
              <a:gd name="T66" fmla="*/ 260436611 w 1360"/>
              <a:gd name="T67" fmla="*/ 102857610 h 1358"/>
              <a:gd name="T68" fmla="*/ 305621700 w 1360"/>
              <a:gd name="T69" fmla="*/ 75572824 h 1358"/>
              <a:gd name="T70" fmla="*/ 351873964 w 1360"/>
              <a:gd name="T71" fmla="*/ 50839992 h 1358"/>
              <a:gd name="T72" fmla="*/ 399905452 w 1360"/>
              <a:gd name="T73" fmla="*/ 28266148 h 1358"/>
              <a:gd name="T74" fmla="*/ 448292441 w 1360"/>
              <a:gd name="T75" fmla="*/ 8636818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solidFill>
              <a:srgbClr val="C00000"/>
            </a:solidFill>
            <a:round/>
          </a:ln>
        </p:spPr>
        <p:txBody>
          <a:bodyPr lIns="68580" tIns="34290" rIns="68580" bIns="34290" anchor="ctr"/>
          <a:p>
            <a:endParaRPr lang="zh-CN" altLang="en-US"/>
          </a:p>
        </p:txBody>
      </p:sp>
      <p:pic>
        <p:nvPicPr>
          <p:cNvPr id="11" name="图片 10"/>
          <p:cNvPicPr>
            <a:picLocks noChangeAspect="1"/>
          </p:cNvPicPr>
          <p:nvPr/>
        </p:nvPicPr>
        <p:blipFill>
          <a:blip r:embed="rId85">
            <a:clrChange>
              <a:clrFrom>
                <a:srgbClr val="F6F6F6">
                  <a:alpha val="100000"/>
                </a:srgbClr>
              </a:clrFrom>
              <a:clrTo>
                <a:srgbClr val="F6F6F6">
                  <a:alpha val="100000"/>
                  <a:alpha val="0"/>
                </a:srgbClr>
              </a:clrTo>
            </a:clrChange>
          </a:blip>
          <a:stretch>
            <a:fillRect/>
          </a:stretch>
        </p:blipFill>
        <p:spPr>
          <a:xfrm>
            <a:off x="2040890" y="4871085"/>
            <a:ext cx="486410" cy="463550"/>
          </a:xfrm>
          <a:prstGeom prst="rect">
            <a:avLst/>
          </a:prstGeom>
        </p:spPr>
      </p:pic>
      <p:sp>
        <p:nvSpPr>
          <p:cNvPr id="16" name="等腰三角形 15"/>
          <p:cNvSpPr/>
          <p:nvPr/>
        </p:nvSpPr>
        <p:spPr>
          <a:xfrm>
            <a:off x="7865745" y="2580640"/>
            <a:ext cx="731520" cy="415925"/>
          </a:xfrm>
          <a:prstGeom prst="triangle">
            <a:avLst/>
          </a:prstGeom>
          <a:solidFill>
            <a:srgbClr val="7030A0">
              <a:alpha val="39000"/>
            </a:srgbClr>
          </a:solidFill>
          <a:ln>
            <a:solidFill>
              <a:srgbClr val="C00000"/>
            </a:solidFill>
          </a:ln>
        </p:spPr>
        <p:style>
          <a:lnRef idx="2">
            <a:srgbClr val="953734">
              <a:shade val="50000"/>
            </a:srgbClr>
          </a:lnRef>
          <a:fillRef idx="1">
            <a:srgbClr val="953734"/>
          </a:fillRef>
          <a:effectRef idx="0">
            <a:srgbClr val="953734"/>
          </a:effectRef>
          <a:fontRef idx="minor">
            <a:sysClr val="window" lastClr="FFFFFF"/>
          </a:fontRef>
        </p:style>
        <p:txBody>
          <a:bodyPr rtlCol="0" anchor="ctr"/>
          <a:p>
            <a:pPr algn="ctr"/>
            <a:r>
              <a:rPr lang="en-US" altLang="zh-CN" sz="3600" b="1">
                <a:solidFill>
                  <a:srgbClr val="C00000"/>
                </a:solidFill>
                <a:latin typeface="Calibri" panose="020F0502020204030204" charset="0"/>
                <a:ea typeface="宋体" panose="02010600030101010101" pitchFamily="2" charset="-122"/>
              </a:rPr>
              <a:t>H</a:t>
            </a:r>
            <a:endParaRPr lang="en-US" altLang="zh-CN" sz="3600" b="1">
              <a:solidFill>
                <a:srgbClr val="C00000"/>
              </a:solidFill>
              <a:latin typeface="Calibri" panose="020F0502020204030204" charset="0"/>
              <a:ea typeface="宋体" panose="02010600030101010101" pitchFamily="2" charset="-122"/>
            </a:endParaRPr>
          </a:p>
        </p:txBody>
      </p:sp>
      <p:sp>
        <p:nvSpPr>
          <p:cNvPr id="14" name="勾3 273"/>
          <p:cNvSpPr/>
          <p:nvPr/>
        </p:nvSpPr>
        <p:spPr bwMode="auto">
          <a:xfrm>
            <a:off x="5203825" y="5585460"/>
            <a:ext cx="531495" cy="361950"/>
          </a:xfrm>
          <a:custGeom>
            <a:avLst/>
            <a:gdLst>
              <a:gd name="T0" fmla="*/ 483871232 w 1360"/>
              <a:gd name="T1" fmla="*/ 10599973 h 1358"/>
              <a:gd name="T2" fmla="*/ 432637844 w 1360"/>
              <a:gd name="T3" fmla="*/ 33173376 h 1358"/>
              <a:gd name="T4" fmla="*/ 382827656 w 1360"/>
              <a:gd name="T5" fmla="*/ 58691736 h 1358"/>
              <a:gd name="T6" fmla="*/ 334796169 w 1360"/>
              <a:gd name="T7" fmla="*/ 86957877 h 1358"/>
              <a:gd name="T8" fmla="*/ 289255504 w 1360"/>
              <a:gd name="T9" fmla="*/ 118168556 h 1358"/>
              <a:gd name="T10" fmla="*/ 246560716 w 1360"/>
              <a:gd name="T11" fmla="*/ 150164292 h 1358"/>
              <a:gd name="T12" fmla="*/ 211338023 w 1360"/>
              <a:gd name="T13" fmla="*/ 182553013 h 1358"/>
              <a:gd name="T14" fmla="*/ 181807530 w 1360"/>
              <a:gd name="T15" fmla="*/ 214156206 h 1358"/>
              <a:gd name="T16" fmla="*/ 158681436 w 1360"/>
              <a:gd name="T17" fmla="*/ 245563184 h 1358"/>
              <a:gd name="T18" fmla="*/ 133420504 w 1360"/>
              <a:gd name="T19" fmla="*/ 255181355 h 1358"/>
              <a:gd name="T20" fmla="*/ 115631109 w 1360"/>
              <a:gd name="T21" fmla="*/ 262836814 h 1358"/>
              <a:gd name="T22" fmla="*/ 106024811 w 1360"/>
              <a:gd name="T23" fmla="*/ 262444272 h 1358"/>
              <a:gd name="T24" fmla="*/ 99264912 w 1360"/>
              <a:gd name="T25" fmla="*/ 250470405 h 1358"/>
              <a:gd name="T26" fmla="*/ 85389017 w 1360"/>
              <a:gd name="T27" fmla="*/ 231233565 h 1358"/>
              <a:gd name="T28" fmla="*/ 72580800 w 1360"/>
              <a:gd name="T29" fmla="*/ 213567393 h 1358"/>
              <a:gd name="T30" fmla="*/ 60839704 w 1360"/>
              <a:gd name="T31" fmla="*/ 198845287 h 1358"/>
              <a:gd name="T32" fmla="*/ 49810207 w 1360"/>
              <a:gd name="T33" fmla="*/ 187067692 h 1358"/>
              <a:gd name="T34" fmla="*/ 39492310 w 1360"/>
              <a:gd name="T35" fmla="*/ 178037891 h 1358"/>
              <a:gd name="T36" fmla="*/ 30597603 w 1360"/>
              <a:gd name="T37" fmla="*/ 171364230 h 1358"/>
              <a:gd name="T38" fmla="*/ 20635804 w 1360"/>
              <a:gd name="T39" fmla="*/ 166456566 h 1358"/>
              <a:gd name="T40" fmla="*/ 10317902 w 1360"/>
              <a:gd name="T41" fmla="*/ 163316229 h 1358"/>
              <a:gd name="T42" fmla="*/ 0 w 1360"/>
              <a:gd name="T43" fmla="*/ 161941888 h 1358"/>
              <a:gd name="T44" fmla="*/ 13519802 w 1360"/>
              <a:gd name="T45" fmla="*/ 155071956 h 1358"/>
              <a:gd name="T46" fmla="*/ 27395702 w 1360"/>
              <a:gd name="T47" fmla="*/ 150164292 h 1358"/>
              <a:gd name="T48" fmla="*/ 38780701 w 1360"/>
              <a:gd name="T49" fmla="*/ 147612768 h 1358"/>
              <a:gd name="T50" fmla="*/ 50521807 w 1360"/>
              <a:gd name="T51" fmla="*/ 146434698 h 1358"/>
              <a:gd name="T52" fmla="*/ 65464804 w 1360"/>
              <a:gd name="T53" fmla="*/ 149379208 h 1358"/>
              <a:gd name="T54" fmla="*/ 82187116 w 1360"/>
              <a:gd name="T55" fmla="*/ 158212294 h 1358"/>
              <a:gd name="T56" fmla="*/ 98553313 w 1360"/>
              <a:gd name="T57" fmla="*/ 172345586 h 1358"/>
              <a:gd name="T58" fmla="*/ 116342708 w 1360"/>
              <a:gd name="T59" fmla="*/ 192367455 h 1358"/>
              <a:gd name="T60" fmla="*/ 145517102 w 1360"/>
              <a:gd name="T61" fmla="*/ 192759997 h 1358"/>
              <a:gd name="T62" fmla="*/ 180384331 w 1360"/>
              <a:gd name="T63" fmla="*/ 161549346 h 1358"/>
              <a:gd name="T64" fmla="*/ 218809521 w 1360"/>
              <a:gd name="T65" fmla="*/ 131320493 h 1358"/>
              <a:gd name="T66" fmla="*/ 260436611 w 1360"/>
              <a:gd name="T67" fmla="*/ 102857610 h 1358"/>
              <a:gd name="T68" fmla="*/ 305621700 w 1360"/>
              <a:gd name="T69" fmla="*/ 75572824 h 1358"/>
              <a:gd name="T70" fmla="*/ 351873964 w 1360"/>
              <a:gd name="T71" fmla="*/ 50839992 h 1358"/>
              <a:gd name="T72" fmla="*/ 399905452 w 1360"/>
              <a:gd name="T73" fmla="*/ 28266148 h 1358"/>
              <a:gd name="T74" fmla="*/ 448292441 w 1360"/>
              <a:gd name="T75" fmla="*/ 8636818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a:solidFill>
              <a:srgbClr val="C00000"/>
            </a:solidFill>
            <a:round/>
          </a:ln>
        </p:spPr>
        <p:txBody>
          <a:bodyPr lIns="68580" tIns="34290" rIns="68580" bIns="34290" anchor="ctr"/>
          <a:p>
            <a:endParaRPr lang="zh-CN" altLang="en-US"/>
          </a:p>
        </p:txBody>
      </p:sp>
      <p:sp>
        <p:nvSpPr>
          <p:cNvPr id="17" name="圆角矩形 16"/>
          <p:cNvSpPr/>
          <p:nvPr>
            <p:custDataLst>
              <p:tags r:id="rId86"/>
            </p:custDataLst>
          </p:nvPr>
        </p:nvSpPr>
        <p:spPr>
          <a:xfrm>
            <a:off x="8672830" y="2714625"/>
            <a:ext cx="721995" cy="294640"/>
          </a:xfrm>
          <a:prstGeom prst="roundRect">
            <a:avLst/>
          </a:prstGeom>
          <a:solidFill>
            <a:srgbClr val="7030A0">
              <a:alpha val="27000"/>
            </a:srgbClr>
          </a:solidFill>
          <a:ln w="25400" cap="flat" cmpd="sng" algn="ctr">
            <a:noFill/>
            <a:prstDash val="solid"/>
          </a:ln>
          <a:effectLst/>
        </p:spPr>
        <p:txBody>
          <a:bodyPr rtlCol="0" anchor="ctr"/>
          <a:p>
            <a:pPr algn="ctr"/>
            <a:endParaRPr lang="zh-CN" altLang="en-US" sz="2400"/>
          </a:p>
        </p:txBody>
      </p:sp>
      <p:sp>
        <p:nvSpPr>
          <p:cNvPr id="18" name="圆角矩形 17"/>
          <p:cNvSpPr/>
          <p:nvPr>
            <p:custDataLst>
              <p:tags r:id="rId87"/>
            </p:custDataLst>
          </p:nvPr>
        </p:nvSpPr>
        <p:spPr>
          <a:xfrm>
            <a:off x="2656840" y="3009900"/>
            <a:ext cx="1532255" cy="294640"/>
          </a:xfrm>
          <a:prstGeom prst="roundRect">
            <a:avLst/>
          </a:prstGeom>
          <a:solidFill>
            <a:srgbClr val="7030A0">
              <a:alpha val="27000"/>
            </a:srgbClr>
          </a:solidFill>
          <a:ln w="25400" cap="flat" cmpd="sng" algn="ctr">
            <a:noFill/>
            <a:prstDash val="solid"/>
          </a:ln>
          <a:effectLst/>
        </p:spPr>
        <p:txBody>
          <a:bodyPr rtlCol="0" anchor="ctr"/>
          <a:p>
            <a:pPr algn="ctr"/>
            <a:endParaRPr lang="zh-CN" altLang="en-US" sz="2400"/>
          </a:p>
        </p:txBody>
      </p:sp>
      <p:sp>
        <p:nvSpPr>
          <p:cNvPr id="24" name="等腰三角形 23"/>
          <p:cNvSpPr/>
          <p:nvPr/>
        </p:nvSpPr>
        <p:spPr>
          <a:xfrm>
            <a:off x="1517650" y="525145"/>
            <a:ext cx="713105" cy="442595"/>
          </a:xfrm>
          <a:prstGeom prst="triangle">
            <a:avLst/>
          </a:prstGeom>
          <a:solidFill>
            <a:srgbClr val="FFFF00">
              <a:alpha val="40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b="1">
                <a:solidFill>
                  <a:srgbClr val="C00000"/>
                </a:solidFill>
              </a:rPr>
              <a:t>T</a:t>
            </a:r>
            <a:endParaRPr lang="en-US" altLang="zh-CN" sz="3600" b="1">
              <a:solidFill>
                <a:srgbClr val="C00000"/>
              </a:solidFill>
            </a:endParaRPr>
          </a:p>
        </p:txBody>
      </p:sp>
      <p:sp>
        <p:nvSpPr>
          <p:cNvPr id="19" name="圆角矩形 18"/>
          <p:cNvSpPr/>
          <p:nvPr>
            <p:custDataLst>
              <p:tags r:id="rId88"/>
            </p:custDataLst>
          </p:nvPr>
        </p:nvSpPr>
        <p:spPr>
          <a:xfrm>
            <a:off x="144145" y="1088390"/>
            <a:ext cx="853440" cy="294640"/>
          </a:xfrm>
          <a:prstGeom prst="roundRect">
            <a:avLst/>
          </a:prstGeom>
          <a:solidFill>
            <a:srgbClr val="FFFF00">
              <a:alpha val="27000"/>
            </a:srgbClr>
          </a:solidFill>
          <a:ln w="25400" cap="flat" cmpd="sng" algn="ctr">
            <a:noFill/>
            <a:prstDash val="solid"/>
          </a:ln>
          <a:effectLst/>
        </p:spPr>
        <p:txBody>
          <a:bodyPr rtlCol="0" anchor="ctr"/>
          <a:p>
            <a:pPr algn="ctr"/>
            <a:endParaRPr lang="zh-CN" altLang="en-US" sz="2400"/>
          </a:p>
        </p:txBody>
      </p:sp>
      <p:sp>
        <p:nvSpPr>
          <p:cNvPr id="20" name="等腰三角形 19"/>
          <p:cNvSpPr/>
          <p:nvPr/>
        </p:nvSpPr>
        <p:spPr>
          <a:xfrm>
            <a:off x="1852930" y="4079875"/>
            <a:ext cx="596900" cy="354330"/>
          </a:xfrm>
          <a:prstGeom prst="triangle">
            <a:avLst/>
          </a:prstGeom>
          <a:solidFill>
            <a:srgbClr val="9BBB59">
              <a:lumMod val="75000"/>
              <a:alpha val="39000"/>
            </a:srgbClr>
          </a:solidFill>
          <a:ln>
            <a:solidFill>
              <a:srgbClr val="C00000"/>
            </a:solidFill>
          </a:ln>
        </p:spPr>
        <p:style>
          <a:lnRef idx="2">
            <a:srgbClr val="953734">
              <a:shade val="50000"/>
            </a:srgbClr>
          </a:lnRef>
          <a:fillRef idx="1">
            <a:srgbClr val="953734"/>
          </a:fillRef>
          <a:effectRef idx="0">
            <a:srgbClr val="953734"/>
          </a:effectRef>
          <a:fontRef idx="minor">
            <a:sysClr val="window" lastClr="FFFFFF"/>
          </a:fontRef>
        </p:style>
        <p:txBody>
          <a:bodyPr rtlCol="0" anchor="ctr"/>
          <a:p>
            <a:pPr algn="ctr"/>
            <a:r>
              <a:rPr lang="en-US" altLang="zh-CN" sz="3600" b="1">
                <a:solidFill>
                  <a:srgbClr val="C00000"/>
                </a:solidFill>
                <a:latin typeface="Calibri" panose="020F0502020204030204" charset="0"/>
                <a:ea typeface="宋体" panose="02010600030101010101" pitchFamily="2" charset="-122"/>
              </a:rPr>
              <a:t>E</a:t>
            </a:r>
            <a:endParaRPr lang="en-US" altLang="zh-CN" sz="3600" b="1">
              <a:solidFill>
                <a:srgbClr val="C00000"/>
              </a:solidFill>
              <a:latin typeface="Calibri" panose="020F0502020204030204" charset="0"/>
              <a:ea typeface="宋体" panose="02010600030101010101" pitchFamily="2" charset="-122"/>
            </a:endParaRPr>
          </a:p>
        </p:txBody>
      </p:sp>
      <p:sp>
        <p:nvSpPr>
          <p:cNvPr id="21" name="圆角矩形 20"/>
          <p:cNvSpPr/>
          <p:nvPr>
            <p:custDataLst>
              <p:tags r:id="rId89"/>
            </p:custDataLst>
          </p:nvPr>
        </p:nvSpPr>
        <p:spPr>
          <a:xfrm>
            <a:off x="3602355" y="4702810"/>
            <a:ext cx="4067175" cy="255270"/>
          </a:xfrm>
          <a:prstGeom prst="roundRect">
            <a:avLst/>
          </a:prstGeom>
          <a:solidFill>
            <a:srgbClr val="9BBB59">
              <a:lumMod val="75000"/>
              <a:alpha val="27000"/>
            </a:srgbClr>
          </a:solidFill>
          <a:ln w="25400" cap="flat" cmpd="sng" algn="ctr">
            <a:noFill/>
            <a:prstDash val="solid"/>
          </a:ln>
          <a:effectLst/>
        </p:spPr>
        <p:txBody>
          <a:bodyPr rtlCol="0" anchor="ctr"/>
          <a:p>
            <a:pPr algn="ctr"/>
            <a:endParaRPr lang="zh-CN" altLang="en-US" sz="2400"/>
          </a:p>
        </p:txBody>
      </p:sp>
      <p:sp>
        <p:nvSpPr>
          <p:cNvPr id="22" name="等腰三角形 21"/>
          <p:cNvSpPr/>
          <p:nvPr/>
        </p:nvSpPr>
        <p:spPr>
          <a:xfrm>
            <a:off x="850265" y="1383030"/>
            <a:ext cx="731520" cy="415925"/>
          </a:xfrm>
          <a:prstGeom prst="triangle">
            <a:avLst/>
          </a:prstGeom>
          <a:solidFill>
            <a:srgbClr val="7030A0">
              <a:alpha val="39000"/>
            </a:srgbClr>
          </a:solidFill>
          <a:ln>
            <a:solidFill>
              <a:srgbClr val="C00000"/>
            </a:solidFill>
          </a:ln>
        </p:spPr>
        <p:style>
          <a:lnRef idx="2">
            <a:srgbClr val="953734">
              <a:shade val="50000"/>
            </a:srgbClr>
          </a:lnRef>
          <a:fillRef idx="1">
            <a:srgbClr val="953734"/>
          </a:fillRef>
          <a:effectRef idx="0">
            <a:srgbClr val="953734"/>
          </a:effectRef>
          <a:fontRef idx="minor">
            <a:sysClr val="window" lastClr="FFFFFF"/>
          </a:fontRef>
        </p:style>
        <p:txBody>
          <a:bodyPr rtlCol="0" anchor="ctr"/>
          <a:p>
            <a:pPr algn="ctr"/>
            <a:r>
              <a:rPr lang="en-US" altLang="zh-CN" sz="3600" b="1">
                <a:solidFill>
                  <a:srgbClr val="C00000"/>
                </a:solidFill>
                <a:latin typeface="Calibri" panose="020F0502020204030204" charset="0"/>
                <a:ea typeface="宋体" panose="02010600030101010101" pitchFamily="2" charset="-122"/>
              </a:rPr>
              <a:t>H</a:t>
            </a:r>
            <a:endParaRPr lang="en-US" altLang="zh-CN" sz="3600" b="1">
              <a:solidFill>
                <a:srgbClr val="C00000"/>
              </a:solidFill>
              <a:latin typeface="Calibri" panose="020F0502020204030204" charset="0"/>
              <a:ea typeface="宋体" panose="02010600030101010101" pitchFamily="2" charset="-122"/>
            </a:endParaRPr>
          </a:p>
        </p:txBody>
      </p:sp>
      <p:sp>
        <p:nvSpPr>
          <p:cNvPr id="23" name="圆角矩形 22"/>
          <p:cNvSpPr/>
          <p:nvPr>
            <p:custDataLst>
              <p:tags r:id="rId90"/>
            </p:custDataLst>
          </p:nvPr>
        </p:nvSpPr>
        <p:spPr>
          <a:xfrm>
            <a:off x="1698625" y="1504315"/>
            <a:ext cx="6621145" cy="294640"/>
          </a:xfrm>
          <a:prstGeom prst="roundRect">
            <a:avLst/>
          </a:prstGeom>
          <a:solidFill>
            <a:srgbClr val="7030A0">
              <a:alpha val="27000"/>
            </a:srgbClr>
          </a:solidFill>
          <a:ln w="25400" cap="flat" cmpd="sng" algn="ctr">
            <a:noFill/>
            <a:prstDash val="solid"/>
          </a:ln>
          <a:effectLst/>
        </p:spPr>
        <p:txBody>
          <a:bodyPr rtlCol="0" anchor="ctr"/>
          <a:p>
            <a:pPr algn="ctr"/>
            <a:endParaRPr lang="zh-CN" altLang="en-US" sz="2400"/>
          </a:p>
        </p:txBody>
      </p:sp>
      <p:sp>
        <p:nvSpPr>
          <p:cNvPr id="25" name="圆角矩形 24"/>
          <p:cNvSpPr/>
          <p:nvPr>
            <p:custDataLst>
              <p:tags r:id="rId91"/>
            </p:custDataLst>
          </p:nvPr>
        </p:nvSpPr>
        <p:spPr>
          <a:xfrm>
            <a:off x="10742295" y="1088390"/>
            <a:ext cx="721995" cy="294640"/>
          </a:xfrm>
          <a:prstGeom prst="roundRect">
            <a:avLst/>
          </a:prstGeom>
          <a:solidFill>
            <a:srgbClr val="7030A0">
              <a:alpha val="27000"/>
            </a:srgbClr>
          </a:solidFill>
          <a:ln w="25400" cap="flat" cmpd="sng" algn="ctr">
            <a:noFill/>
            <a:prstDash val="solid"/>
          </a:ln>
          <a:effectLst/>
        </p:spPr>
        <p:txBody>
          <a:bodyPr rtlCol="0" anchor="ctr"/>
          <a:p>
            <a:pPr algn="ctr"/>
            <a:endParaRPr lang="zh-CN" altLang="en-US" sz="2400"/>
          </a:p>
        </p:txBody>
      </p:sp>
      <p:sp>
        <p:nvSpPr>
          <p:cNvPr id="26" name="圆角矩形 25"/>
          <p:cNvSpPr/>
          <p:nvPr>
            <p:custDataLst>
              <p:tags r:id="rId92"/>
            </p:custDataLst>
          </p:nvPr>
        </p:nvSpPr>
        <p:spPr>
          <a:xfrm>
            <a:off x="405130" y="1798955"/>
            <a:ext cx="721995" cy="294640"/>
          </a:xfrm>
          <a:prstGeom prst="roundRect">
            <a:avLst/>
          </a:prstGeom>
          <a:solidFill>
            <a:srgbClr val="7030A0">
              <a:alpha val="27000"/>
            </a:srgbClr>
          </a:solidFill>
          <a:ln w="25400" cap="flat" cmpd="sng" algn="ctr">
            <a:noFill/>
            <a:prstDash val="solid"/>
          </a:ln>
          <a:effectLst/>
        </p:spPr>
        <p:txBody>
          <a:bodyPr rtlCol="0" anchor="ctr"/>
          <a:p>
            <a:pPr algn="ctr"/>
            <a:endParaRPr lang="zh-CN" altLang="en-US" sz="2400"/>
          </a:p>
        </p:txBody>
      </p:sp>
      <p:sp>
        <p:nvSpPr>
          <p:cNvPr id="27" name="圆角矩形 26"/>
          <p:cNvSpPr/>
          <p:nvPr>
            <p:custDataLst>
              <p:tags r:id="rId93"/>
            </p:custDataLst>
          </p:nvPr>
        </p:nvSpPr>
        <p:spPr>
          <a:xfrm>
            <a:off x="7287260" y="5899150"/>
            <a:ext cx="721995" cy="294640"/>
          </a:xfrm>
          <a:prstGeom prst="roundRect">
            <a:avLst/>
          </a:prstGeom>
          <a:solidFill>
            <a:srgbClr val="7030A0">
              <a:alpha val="27000"/>
            </a:srgbClr>
          </a:solidFill>
          <a:ln w="25400" cap="flat" cmpd="sng" algn="ctr">
            <a:noFill/>
            <a:prstDash val="solid"/>
          </a:ln>
          <a:effectLst/>
        </p:spPr>
        <p:txBody>
          <a:bodyPr rtlCol="0" anchor="ctr"/>
          <a:p>
            <a:pPr algn="ctr"/>
            <a:endParaRPr lang="zh-CN" altLang="en-US" sz="2400"/>
          </a:p>
        </p:txBody>
      </p:sp>
      <p:sp>
        <p:nvSpPr>
          <p:cNvPr id="28" name="圆角矩形 27"/>
          <p:cNvSpPr/>
          <p:nvPr>
            <p:custDataLst>
              <p:tags r:id="rId94"/>
            </p:custDataLst>
          </p:nvPr>
        </p:nvSpPr>
        <p:spPr>
          <a:xfrm>
            <a:off x="8262620" y="4209415"/>
            <a:ext cx="721995" cy="294640"/>
          </a:xfrm>
          <a:prstGeom prst="roundRect">
            <a:avLst/>
          </a:prstGeom>
          <a:solidFill>
            <a:srgbClr val="7030A0">
              <a:alpha val="27000"/>
            </a:srgbClr>
          </a:solidFill>
          <a:ln w="25400" cap="flat" cmpd="sng" algn="ctr">
            <a:noFill/>
            <a:prstDash val="solid"/>
          </a:ln>
          <a:effectLst/>
        </p:spPr>
        <p:txBody>
          <a:bodyPr rtlCol="0" anchor="ctr"/>
          <a:p>
            <a:pPr algn="ctr"/>
            <a:endParaRPr lang="zh-CN" altLang="en-US" sz="2400"/>
          </a:p>
        </p:txBody>
      </p:sp>
      <p:sp>
        <p:nvSpPr>
          <p:cNvPr id="29" name="圆角矩形 28"/>
          <p:cNvSpPr/>
          <p:nvPr>
            <p:custDataLst>
              <p:tags r:id="rId95"/>
            </p:custDataLst>
          </p:nvPr>
        </p:nvSpPr>
        <p:spPr>
          <a:xfrm>
            <a:off x="8597265" y="3705860"/>
            <a:ext cx="1002030" cy="294640"/>
          </a:xfrm>
          <a:prstGeom prst="roundRect">
            <a:avLst/>
          </a:prstGeom>
          <a:solidFill>
            <a:srgbClr val="7030A0">
              <a:alpha val="27000"/>
            </a:srgbClr>
          </a:solidFill>
          <a:ln w="25400" cap="flat" cmpd="sng" algn="ctr">
            <a:noFill/>
            <a:prstDash val="solid"/>
          </a:ln>
          <a:effectLst/>
        </p:spPr>
        <p:txBody>
          <a:bodyPr rtlCol="0" anchor="ctr"/>
          <a:p>
            <a:pPr algn="ctr"/>
            <a:endParaRPr lang="zh-CN" altLang="en-US" sz="2400"/>
          </a:p>
        </p:txBody>
      </p:sp>
      <p:sp>
        <p:nvSpPr>
          <p:cNvPr id="31" name="五角星 30"/>
          <p:cNvSpPr/>
          <p:nvPr/>
        </p:nvSpPr>
        <p:spPr>
          <a:xfrm>
            <a:off x="2084705" y="2346325"/>
            <a:ext cx="442595" cy="478155"/>
          </a:xfrm>
          <a:prstGeom prst="star5">
            <a:avLst/>
          </a:prstGeom>
          <a:solidFill>
            <a:srgbClr val="C00000">
              <a:alpha val="47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rgbClr val="C00000"/>
              </a:solidFill>
            </a:endParaRPr>
          </a:p>
        </p:txBody>
      </p:sp>
      <p:sp>
        <p:nvSpPr>
          <p:cNvPr id="32" name="五角星 31"/>
          <p:cNvSpPr/>
          <p:nvPr/>
        </p:nvSpPr>
        <p:spPr>
          <a:xfrm>
            <a:off x="7143115" y="3304540"/>
            <a:ext cx="442595" cy="478155"/>
          </a:xfrm>
          <a:prstGeom prst="star5">
            <a:avLst/>
          </a:prstGeom>
          <a:solidFill>
            <a:srgbClr val="C00000">
              <a:alpha val="47000"/>
            </a:srgbClr>
          </a:solidFill>
          <a:ln>
            <a:solidFill>
              <a:srgbClr val="C00000"/>
            </a:solidFill>
          </a:ln>
        </p:spPr>
        <p:style>
          <a:lnRef idx="2">
            <a:srgbClr val="953734">
              <a:shade val="50000"/>
            </a:srgbClr>
          </a:lnRef>
          <a:fillRef idx="1">
            <a:srgbClr val="953734"/>
          </a:fillRef>
          <a:effectRef idx="0">
            <a:srgbClr val="953734"/>
          </a:effectRef>
          <a:fontRef idx="minor">
            <a:sysClr val="window" lastClr="FFFFFF"/>
          </a:fontRef>
        </p:style>
        <p:txBody>
          <a:bodyPr rtlCol="0" anchor="ctr"/>
          <a:p>
            <a:pPr algn="ctr"/>
            <a:endParaRPr lang="en-US" altLang="zh-CN">
              <a:solidFill>
                <a:srgbClr val="C00000"/>
              </a:solidFill>
              <a:latin typeface="Calibri" panose="020F0502020204030204" charset="0"/>
              <a:ea typeface="宋体" panose="02010600030101010101" pitchFamily="2" charset="-122"/>
            </a:endParaRPr>
          </a:p>
        </p:txBody>
      </p:sp>
      <p:cxnSp>
        <p:nvCxnSpPr>
          <p:cNvPr id="33" name="直接箭头连接符 32"/>
          <p:cNvCxnSpPr/>
          <p:nvPr/>
        </p:nvCxnSpPr>
        <p:spPr>
          <a:xfrm flipH="1">
            <a:off x="968375" y="1276350"/>
            <a:ext cx="9959975" cy="659130"/>
          </a:xfrm>
          <a:prstGeom prst="straightConnector1">
            <a:avLst/>
          </a:prstGeom>
          <a:ln>
            <a:solidFill>
              <a:srgbClr val="7030A0"/>
            </a:solidFill>
            <a:tailEnd type="arrow"/>
          </a:ln>
        </p:spPr>
        <p:style>
          <a:lnRef idx="2">
            <a:schemeClr val="accent1"/>
          </a:lnRef>
          <a:fillRef idx="0">
            <a:srgbClr val="FFFFFF"/>
          </a:fillRef>
          <a:effectRef idx="0">
            <a:srgbClr val="FFFFFF"/>
          </a:effectRef>
          <a:fontRef idx="minor">
            <a:schemeClr val="tx1"/>
          </a:fontRef>
        </p:style>
      </p:cxnSp>
      <p:cxnSp>
        <p:nvCxnSpPr>
          <p:cNvPr id="34" name="直接箭头连接符 33"/>
          <p:cNvCxnSpPr/>
          <p:nvPr/>
        </p:nvCxnSpPr>
        <p:spPr>
          <a:xfrm>
            <a:off x="963295" y="1963420"/>
            <a:ext cx="8053705" cy="1822450"/>
          </a:xfrm>
          <a:prstGeom prst="straightConnector1">
            <a:avLst/>
          </a:prstGeom>
          <a:ln>
            <a:solidFill>
              <a:srgbClr val="9F80BC"/>
            </a:solidFill>
            <a:tailEnd type="arrow"/>
          </a:ln>
        </p:spPr>
        <p:style>
          <a:lnRef idx="2">
            <a:schemeClr val="accent1"/>
          </a:lnRef>
          <a:fillRef idx="0">
            <a:srgbClr val="FFFFFF"/>
          </a:fillRef>
          <a:effectRef idx="0">
            <a:srgbClr val="FFFFFF"/>
          </a:effectRef>
          <a:fontRef idx="minor">
            <a:schemeClr val="tx1"/>
          </a:fontRef>
        </p:style>
      </p:cxnSp>
      <p:cxnSp>
        <p:nvCxnSpPr>
          <p:cNvPr id="35" name="直接箭头连接符 34"/>
          <p:cNvCxnSpPr/>
          <p:nvPr/>
        </p:nvCxnSpPr>
        <p:spPr>
          <a:xfrm flipH="1">
            <a:off x="8717915" y="3813175"/>
            <a:ext cx="327025" cy="365760"/>
          </a:xfrm>
          <a:prstGeom prst="straightConnector1">
            <a:avLst/>
          </a:prstGeom>
          <a:ln>
            <a:solidFill>
              <a:srgbClr val="7030A0"/>
            </a:solidFill>
            <a:tailEnd type="arrow"/>
          </a:ln>
        </p:spPr>
        <p:style>
          <a:lnRef idx="2">
            <a:schemeClr val="accent1"/>
          </a:lnRef>
          <a:fillRef idx="0">
            <a:srgbClr val="FFFFFF"/>
          </a:fillRef>
          <a:effectRef idx="0">
            <a:srgbClr val="FFFFFF"/>
          </a:effectRef>
          <a:fontRef idx="minor">
            <a:schemeClr val="tx1"/>
          </a:fontRef>
        </p:style>
      </p:cxnSp>
      <p:cxnSp>
        <p:nvCxnSpPr>
          <p:cNvPr id="36" name="直接箭头连接符 35"/>
          <p:cNvCxnSpPr/>
          <p:nvPr/>
        </p:nvCxnSpPr>
        <p:spPr>
          <a:xfrm>
            <a:off x="8535035" y="4538980"/>
            <a:ext cx="1285240" cy="157480"/>
          </a:xfrm>
          <a:prstGeom prst="straightConnector1">
            <a:avLst/>
          </a:prstGeom>
          <a:ln>
            <a:solidFill>
              <a:srgbClr val="7030A0"/>
            </a:solidFill>
            <a:tailEnd type="arrow"/>
          </a:ln>
        </p:spPr>
        <p:style>
          <a:lnRef idx="2">
            <a:schemeClr val="accent1"/>
          </a:lnRef>
          <a:fillRef idx="0">
            <a:srgbClr val="FFFFFF"/>
          </a:fillRef>
          <a:effectRef idx="0">
            <a:srgbClr val="FFFFFF"/>
          </a:effectRef>
          <a:fontRef idx="minor">
            <a:schemeClr val="tx1"/>
          </a:fontRef>
        </p:style>
      </p:cxnSp>
      <p:sp>
        <p:nvSpPr>
          <p:cNvPr id="37" name="圆角矩形 36"/>
          <p:cNvSpPr/>
          <p:nvPr>
            <p:custDataLst>
              <p:tags r:id="rId96"/>
            </p:custDataLst>
          </p:nvPr>
        </p:nvSpPr>
        <p:spPr>
          <a:xfrm>
            <a:off x="9790430" y="4702810"/>
            <a:ext cx="721995" cy="294640"/>
          </a:xfrm>
          <a:prstGeom prst="roundRect">
            <a:avLst/>
          </a:prstGeom>
          <a:solidFill>
            <a:srgbClr val="7030A0">
              <a:alpha val="27000"/>
            </a:srgbClr>
          </a:solidFill>
          <a:ln w="25400" cap="flat" cmpd="sng" algn="ctr">
            <a:noFill/>
            <a:prstDash val="solid"/>
          </a:ln>
          <a:effectLst/>
        </p:spPr>
        <p:txBody>
          <a:bodyPr rtlCol="0" anchor="ctr"/>
          <a:p>
            <a:pPr algn="ctr"/>
            <a:endParaRPr lang="zh-CN" altLang="en-US" sz="2400"/>
          </a:p>
        </p:txBody>
      </p:sp>
      <p:cxnSp>
        <p:nvCxnSpPr>
          <p:cNvPr id="38" name="直接箭头连接符 37"/>
          <p:cNvCxnSpPr>
            <a:stCxn id="37" idx="1"/>
          </p:cNvCxnSpPr>
          <p:nvPr/>
        </p:nvCxnSpPr>
        <p:spPr>
          <a:xfrm flipH="1">
            <a:off x="7926070" y="4850130"/>
            <a:ext cx="1864360" cy="1064895"/>
          </a:xfrm>
          <a:prstGeom prst="straightConnector1">
            <a:avLst/>
          </a:prstGeom>
          <a:ln>
            <a:solidFill>
              <a:srgbClr val="7030A0"/>
            </a:solidFill>
            <a:tailEnd type="arrow"/>
          </a:ln>
        </p:spPr>
        <p:style>
          <a:lnRef idx="2">
            <a:schemeClr val="accent1"/>
          </a:lnRef>
          <a:fillRef idx="0">
            <a:srgbClr val="FFFFFF"/>
          </a:fillRef>
          <a:effectRef idx="0">
            <a:srgbClr val="FFFFFF"/>
          </a:effectRef>
          <a:fontRef idx="minor">
            <a:schemeClr val="tx1"/>
          </a:fontRef>
        </p:style>
      </p:cxnSp>
      <p:sp>
        <p:nvSpPr>
          <p:cNvPr id="39" name="圆角矩形 38"/>
          <p:cNvSpPr/>
          <p:nvPr>
            <p:custDataLst>
              <p:tags r:id="rId97"/>
            </p:custDataLst>
          </p:nvPr>
        </p:nvSpPr>
        <p:spPr>
          <a:xfrm>
            <a:off x="587375" y="2529840"/>
            <a:ext cx="1736090" cy="239395"/>
          </a:xfrm>
          <a:prstGeom prst="roundRect">
            <a:avLst/>
          </a:prstGeom>
          <a:solidFill>
            <a:srgbClr val="FF0000">
              <a:alpha val="27000"/>
            </a:srgbClr>
          </a:solidFill>
          <a:ln w="25400" cap="flat" cmpd="sng" algn="ctr">
            <a:noFill/>
            <a:prstDash val="solid"/>
          </a:ln>
          <a:effectLst/>
        </p:spPr>
        <p:txBody>
          <a:bodyPr rtlCol="0" anchor="ctr"/>
          <a:p>
            <a:pPr algn="ctr"/>
            <a:endParaRPr lang="zh-CN" altLang="en-US" sz="2400"/>
          </a:p>
        </p:txBody>
      </p:sp>
      <p:sp>
        <p:nvSpPr>
          <p:cNvPr id="40" name="圆角矩形 39"/>
          <p:cNvSpPr/>
          <p:nvPr>
            <p:custDataLst>
              <p:tags r:id="rId98"/>
            </p:custDataLst>
          </p:nvPr>
        </p:nvSpPr>
        <p:spPr>
          <a:xfrm>
            <a:off x="6861175" y="3502025"/>
            <a:ext cx="1736090" cy="239395"/>
          </a:xfrm>
          <a:prstGeom prst="roundRect">
            <a:avLst/>
          </a:prstGeom>
          <a:solidFill>
            <a:srgbClr val="FF0000">
              <a:alpha val="27000"/>
            </a:srgbClr>
          </a:solidFill>
          <a:ln w="25400" cap="flat" cmpd="sng" algn="ctr">
            <a:noFill/>
            <a:prstDash val="solid"/>
          </a:ln>
          <a:effectLst/>
        </p:spPr>
        <p:txBody>
          <a:bodyPr rtlCol="0" anchor="ctr"/>
          <a:p>
            <a:pPr algn="ctr"/>
            <a:endParaRPr lang="zh-CN" altLang="en-US" sz="2400"/>
          </a:p>
        </p:txBody>
      </p:sp>
      <p:sp>
        <p:nvSpPr>
          <p:cNvPr id="30" name="等腰三角形 29"/>
          <p:cNvSpPr/>
          <p:nvPr/>
        </p:nvSpPr>
        <p:spPr>
          <a:xfrm>
            <a:off x="4606925" y="600710"/>
            <a:ext cx="596900" cy="354330"/>
          </a:xfrm>
          <a:prstGeom prst="triangle">
            <a:avLst/>
          </a:prstGeom>
          <a:solidFill>
            <a:srgbClr val="9BBB59">
              <a:lumMod val="75000"/>
              <a:alpha val="39000"/>
            </a:srgbClr>
          </a:solidFill>
          <a:ln>
            <a:solidFill>
              <a:srgbClr val="C00000"/>
            </a:solidFill>
          </a:ln>
        </p:spPr>
        <p:style>
          <a:lnRef idx="2">
            <a:srgbClr val="953734">
              <a:shade val="50000"/>
            </a:srgbClr>
          </a:lnRef>
          <a:fillRef idx="1">
            <a:srgbClr val="953734"/>
          </a:fillRef>
          <a:effectRef idx="0">
            <a:srgbClr val="953734"/>
          </a:effectRef>
          <a:fontRef idx="minor">
            <a:sysClr val="window" lastClr="FFFFFF"/>
          </a:fontRef>
        </p:style>
        <p:txBody>
          <a:bodyPr rtlCol="0" anchor="ctr"/>
          <a:p>
            <a:pPr algn="ctr"/>
            <a:r>
              <a:rPr lang="en-US" altLang="zh-CN" sz="3600" b="1">
                <a:solidFill>
                  <a:srgbClr val="C00000"/>
                </a:solidFill>
                <a:latin typeface="Calibri" panose="020F0502020204030204" charset="0"/>
                <a:ea typeface="宋体" panose="02010600030101010101" pitchFamily="2" charset="-122"/>
              </a:rPr>
              <a:t>E</a:t>
            </a:r>
            <a:endParaRPr lang="en-US" altLang="zh-CN" sz="3600" b="1">
              <a:solidFill>
                <a:srgbClr val="C00000"/>
              </a:solidFill>
              <a:latin typeface="Calibri" panose="020F0502020204030204" charset="0"/>
              <a:ea typeface="宋体" panose="02010600030101010101" pitchFamily="2" charset="-122"/>
            </a:endParaRPr>
          </a:p>
        </p:txBody>
      </p:sp>
      <p:sp>
        <p:nvSpPr>
          <p:cNvPr id="41" name="圆角矩形 40"/>
          <p:cNvSpPr/>
          <p:nvPr>
            <p:custDataLst>
              <p:tags r:id="rId99"/>
            </p:custDataLst>
          </p:nvPr>
        </p:nvSpPr>
        <p:spPr>
          <a:xfrm>
            <a:off x="5262245" y="862330"/>
            <a:ext cx="4847590" cy="255270"/>
          </a:xfrm>
          <a:prstGeom prst="roundRect">
            <a:avLst/>
          </a:prstGeom>
          <a:solidFill>
            <a:srgbClr val="9BBB59">
              <a:lumMod val="75000"/>
              <a:alpha val="27000"/>
            </a:srgbClr>
          </a:solidFill>
          <a:ln w="25400" cap="flat" cmpd="sng" algn="ctr">
            <a:noFill/>
            <a:prstDash val="solid"/>
          </a:ln>
          <a:effectLst/>
        </p:spPr>
        <p:txBody>
          <a:bodyPr rtlCol="0" anchor="ctr"/>
          <a:p>
            <a:pPr algn="ctr"/>
            <a:endParaRPr lang="zh-CN" altLang="en-US" sz="2400"/>
          </a:p>
        </p:txBody>
      </p:sp>
      <p:sp>
        <p:nvSpPr>
          <p:cNvPr id="42" name="等腰三角形 41"/>
          <p:cNvSpPr/>
          <p:nvPr/>
        </p:nvSpPr>
        <p:spPr>
          <a:xfrm>
            <a:off x="5203825" y="3502025"/>
            <a:ext cx="713105" cy="442595"/>
          </a:xfrm>
          <a:prstGeom prst="triangle">
            <a:avLst/>
          </a:prstGeom>
          <a:solidFill>
            <a:srgbClr val="FFFF00">
              <a:alpha val="40000"/>
            </a:srgb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600" b="1">
                <a:solidFill>
                  <a:srgbClr val="C00000"/>
                </a:solidFill>
              </a:rPr>
              <a:t>T</a:t>
            </a:r>
            <a:endParaRPr lang="en-US" altLang="zh-CN" sz="3600" b="1">
              <a:solidFill>
                <a:srgbClr val="C00000"/>
              </a:solidFill>
            </a:endParaRPr>
          </a:p>
        </p:txBody>
      </p:sp>
      <p:sp>
        <p:nvSpPr>
          <p:cNvPr id="43" name="圆角矩形 42"/>
          <p:cNvSpPr/>
          <p:nvPr>
            <p:custDataLst>
              <p:tags r:id="rId100"/>
            </p:custDataLst>
          </p:nvPr>
        </p:nvSpPr>
        <p:spPr>
          <a:xfrm>
            <a:off x="5849620" y="3741420"/>
            <a:ext cx="2016760" cy="294640"/>
          </a:xfrm>
          <a:prstGeom prst="roundRect">
            <a:avLst/>
          </a:prstGeom>
          <a:solidFill>
            <a:srgbClr val="FFFF00">
              <a:alpha val="27000"/>
            </a:srgbClr>
          </a:solidFill>
          <a:ln w="25400" cap="flat" cmpd="sng" algn="ctr">
            <a:noFill/>
            <a:prstDash val="solid"/>
          </a:ln>
          <a:effectLst/>
        </p:spPr>
        <p:txBody>
          <a:bodyPr rtlCol="0" anchor="ctr"/>
          <a:p>
            <a:pPr algn="ctr"/>
            <a:endParaRPr lang="zh-CN" altLang="en-US" sz="2400"/>
          </a:p>
        </p:txBody>
      </p:sp>
      <p:pic>
        <p:nvPicPr>
          <p:cNvPr id="5124" name="图片 6" descr="logo横版 png"/>
          <p:cNvPicPr>
            <a:picLocks noChangeAspect="1"/>
          </p:cNvPicPr>
          <p:nvPr/>
        </p:nvPicPr>
        <p:blipFill>
          <a:blip r:embed="rId101"/>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12" presetClass="entr" presetSubtype="4" fill="hold" grpId="0" nodeType="withEffect">
                                  <p:stCondLst>
                                    <p:cond delay="0"/>
                                  </p:stCondLst>
                                  <p:childTnLst>
                                    <p:set>
                                      <p:cBhvr>
                                        <p:cTn id="18" dur="1" fill="hold">
                                          <p:stCondLst>
                                            <p:cond delay="0"/>
                                          </p:stCondLst>
                                        </p:cTn>
                                        <p:tgtEl>
                                          <p:spTgt spid="9220"/>
                                        </p:tgtEl>
                                        <p:attrNameLst>
                                          <p:attrName>style.visibility</p:attrName>
                                        </p:attrNameLst>
                                      </p:cBhvr>
                                      <p:to>
                                        <p:strVal val="visible"/>
                                      </p:to>
                                    </p:set>
                                    <p:anim calcmode="lin" valueType="num">
                                      <p:cBhvr additive="base">
                                        <p:cTn id="19" dur="500"/>
                                        <p:tgtEl>
                                          <p:spTgt spid="9220"/>
                                        </p:tgtEl>
                                        <p:attrNameLst>
                                          <p:attrName>ppt_y</p:attrName>
                                        </p:attrNameLst>
                                      </p:cBhvr>
                                      <p:tavLst>
                                        <p:tav tm="0">
                                          <p:val>
                                            <p:strVal val="#ppt_y+#ppt_h*1.125000"/>
                                          </p:val>
                                        </p:tav>
                                        <p:tav tm="100000">
                                          <p:val>
                                            <p:strVal val="#ppt_y"/>
                                          </p:val>
                                        </p:tav>
                                      </p:tavLst>
                                    </p:anim>
                                    <p:animEffect transition="in" filter="wipe(up)">
                                      <p:cBhvr>
                                        <p:cTn id="20" dur="500"/>
                                        <p:tgtEl>
                                          <p:spTgt spid="9220"/>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p:tgtEl>
                                          <p:spTgt spid="14"/>
                                        </p:tgtEl>
                                        <p:attrNameLst>
                                          <p:attrName>ppt_y</p:attrName>
                                        </p:attrNameLst>
                                      </p:cBhvr>
                                      <p:tavLst>
                                        <p:tav tm="0">
                                          <p:val>
                                            <p:strVal val="#ppt_y+#ppt_h*1.125000"/>
                                          </p:val>
                                        </p:tav>
                                        <p:tav tm="100000">
                                          <p:val>
                                            <p:strVal val="#ppt_y"/>
                                          </p:val>
                                        </p:tav>
                                      </p:tavLst>
                                    </p:anim>
                                    <p:animEffect transition="in" filter="wipe(up)">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ppt_y</p:attrName>
                                        </p:attrNameLst>
                                      </p:cBhvr>
                                      <p:tavLst>
                                        <p:tav tm="0">
                                          <p:val>
                                            <p:strVal val="#ppt_y+#ppt_h*1.125000"/>
                                          </p:val>
                                        </p:tav>
                                        <p:tav tm="100000">
                                          <p:val>
                                            <p:strVal val="#ppt_y"/>
                                          </p:val>
                                        </p:tav>
                                      </p:tavLst>
                                    </p:anim>
                                    <p:animEffect transition="in" filter="wipe(up)">
                                      <p:cBhvr>
                                        <p:cTn id="30" dur="500"/>
                                        <p:tgtEl>
                                          <p:spTgt spid="16"/>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arn(inVertical)">
                                      <p:cBhvr>
                                        <p:cTn id="33" dur="500"/>
                                        <p:tgtEl>
                                          <p:spTgt spid="17"/>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arn(inVertical)">
                                      <p:cBhvr>
                                        <p:cTn id="36" dur="500"/>
                                        <p:tgtEl>
                                          <p:spTgt spid="18"/>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p:tgtEl>
                                          <p:spTgt spid="24"/>
                                        </p:tgtEl>
                                        <p:attrNameLst>
                                          <p:attrName>ppt_y</p:attrName>
                                        </p:attrNameLst>
                                      </p:cBhvr>
                                      <p:tavLst>
                                        <p:tav tm="0">
                                          <p:val>
                                            <p:strVal val="#ppt_y+#ppt_h*1.125000"/>
                                          </p:val>
                                        </p:tav>
                                        <p:tav tm="100000">
                                          <p:val>
                                            <p:strVal val="#ppt_y"/>
                                          </p:val>
                                        </p:tav>
                                      </p:tavLst>
                                    </p:anim>
                                    <p:animEffect transition="in" filter="wipe(up)">
                                      <p:cBhvr>
                                        <p:cTn id="40" dur="500"/>
                                        <p:tgtEl>
                                          <p:spTgt spid="24"/>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inVertical)">
                                      <p:cBhvr>
                                        <p:cTn id="43" dur="500"/>
                                        <p:tgtEl>
                                          <p:spTgt spid="19"/>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p:tgtEl>
                                          <p:spTgt spid="20"/>
                                        </p:tgtEl>
                                        <p:attrNameLst>
                                          <p:attrName>ppt_y</p:attrName>
                                        </p:attrNameLst>
                                      </p:cBhvr>
                                      <p:tavLst>
                                        <p:tav tm="0">
                                          <p:val>
                                            <p:strVal val="#ppt_y+#ppt_h*1.125000"/>
                                          </p:val>
                                        </p:tav>
                                        <p:tav tm="100000">
                                          <p:val>
                                            <p:strVal val="#ppt_y"/>
                                          </p:val>
                                        </p:tav>
                                      </p:tavLst>
                                    </p:anim>
                                    <p:animEffect transition="in" filter="wipe(up)">
                                      <p:cBhvr>
                                        <p:cTn id="47" dur="500"/>
                                        <p:tgtEl>
                                          <p:spTgt spid="20"/>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barn(inVertical)">
                                      <p:cBhvr>
                                        <p:cTn id="50" dur="500"/>
                                        <p:tgtEl>
                                          <p:spTgt spid="21"/>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p:tgtEl>
                                          <p:spTgt spid="22"/>
                                        </p:tgtEl>
                                        <p:attrNameLst>
                                          <p:attrName>ppt_y</p:attrName>
                                        </p:attrNameLst>
                                      </p:cBhvr>
                                      <p:tavLst>
                                        <p:tav tm="0">
                                          <p:val>
                                            <p:strVal val="#ppt_y+#ppt_h*1.125000"/>
                                          </p:val>
                                        </p:tav>
                                        <p:tav tm="100000">
                                          <p:val>
                                            <p:strVal val="#ppt_y"/>
                                          </p:val>
                                        </p:tav>
                                      </p:tavLst>
                                    </p:anim>
                                    <p:animEffect transition="in" filter="wipe(up)">
                                      <p:cBhvr>
                                        <p:cTn id="54" dur="500"/>
                                        <p:tgtEl>
                                          <p:spTgt spid="22"/>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barn(inVertical)">
                                      <p:cBhvr>
                                        <p:cTn id="57" dur="500"/>
                                        <p:tgtEl>
                                          <p:spTgt spid="23"/>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barn(inVertical)">
                                      <p:cBhvr>
                                        <p:cTn id="60" dur="500"/>
                                        <p:tgtEl>
                                          <p:spTgt spid="25"/>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barn(inVertical)">
                                      <p:cBhvr>
                                        <p:cTn id="63" dur="500"/>
                                        <p:tgtEl>
                                          <p:spTgt spid="26"/>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barn(inVertical)">
                                      <p:cBhvr>
                                        <p:cTn id="66" dur="500"/>
                                        <p:tgtEl>
                                          <p:spTgt spid="27"/>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barn(inVertical)">
                                      <p:cBhvr>
                                        <p:cTn id="69" dur="500"/>
                                        <p:tgtEl>
                                          <p:spTgt spid="28"/>
                                        </p:tgtEl>
                                      </p:cBhvr>
                                    </p:animEffect>
                                  </p:childTnLst>
                                </p:cTn>
                              </p:par>
                              <p:par>
                                <p:cTn id="70" presetID="16" presetClass="entr" presetSubtype="21"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barn(inVertical)">
                                      <p:cBhvr>
                                        <p:cTn id="72" dur="500"/>
                                        <p:tgtEl>
                                          <p:spTgt spid="29"/>
                                        </p:tgtEl>
                                      </p:cBhvr>
                                    </p:animEffect>
                                  </p:childTnLst>
                                </p:cTn>
                              </p:par>
                              <p:par>
                                <p:cTn id="73" presetID="16" presetClass="entr" presetSubtype="21"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barn(inVertical)">
                                      <p:cBhvr>
                                        <p:cTn id="75" dur="500"/>
                                        <p:tgtEl>
                                          <p:spTgt spid="37"/>
                                        </p:tgtEl>
                                      </p:cBhvr>
                                    </p:animEffect>
                                  </p:childTnLst>
                                </p:cTn>
                              </p:par>
                              <p:par>
                                <p:cTn id="76" presetID="16" presetClass="entr" presetSubtype="21" fill="hold" grpId="0" nodeType="with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barn(inVertical)">
                                      <p:cBhvr>
                                        <p:cTn id="78" dur="500"/>
                                        <p:tgtEl>
                                          <p:spTgt spid="41"/>
                                        </p:tgtEl>
                                      </p:cBhvr>
                                    </p:animEffect>
                                  </p:childTnLst>
                                </p:cTn>
                              </p:par>
                              <p:par>
                                <p:cTn id="79" presetID="12" presetClass="entr" presetSubtype="4" fill="hold" grpId="0" nodeType="with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500"/>
                                        <p:tgtEl>
                                          <p:spTgt spid="30"/>
                                        </p:tgtEl>
                                        <p:attrNameLst>
                                          <p:attrName>ppt_y</p:attrName>
                                        </p:attrNameLst>
                                      </p:cBhvr>
                                      <p:tavLst>
                                        <p:tav tm="0">
                                          <p:val>
                                            <p:strVal val="#ppt_y+#ppt_h*1.125000"/>
                                          </p:val>
                                        </p:tav>
                                        <p:tav tm="100000">
                                          <p:val>
                                            <p:strVal val="#ppt_y"/>
                                          </p:val>
                                        </p:tav>
                                      </p:tavLst>
                                    </p:anim>
                                    <p:animEffect transition="in" filter="wipe(up)">
                                      <p:cBhvr>
                                        <p:cTn id="82" dur="500"/>
                                        <p:tgtEl>
                                          <p:spTgt spid="30"/>
                                        </p:tgtEl>
                                      </p:cBhvr>
                                    </p:animEffect>
                                  </p:childTnLst>
                                </p:cTn>
                              </p:par>
                              <p:par>
                                <p:cTn id="83" presetID="12" presetClass="entr" presetSubtype="4"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 calcmode="lin" valueType="num">
                                      <p:cBhvr additive="base">
                                        <p:cTn id="85" dur="500"/>
                                        <p:tgtEl>
                                          <p:spTgt spid="42"/>
                                        </p:tgtEl>
                                        <p:attrNameLst>
                                          <p:attrName>ppt_y</p:attrName>
                                        </p:attrNameLst>
                                      </p:cBhvr>
                                      <p:tavLst>
                                        <p:tav tm="0">
                                          <p:val>
                                            <p:strVal val="#ppt_y+#ppt_h*1.125000"/>
                                          </p:val>
                                        </p:tav>
                                        <p:tav tm="100000">
                                          <p:val>
                                            <p:strVal val="#ppt_y"/>
                                          </p:val>
                                        </p:tav>
                                      </p:tavLst>
                                    </p:anim>
                                    <p:animEffect transition="in" filter="wipe(up)">
                                      <p:cBhvr>
                                        <p:cTn id="86" dur="500"/>
                                        <p:tgtEl>
                                          <p:spTgt spid="42"/>
                                        </p:tgtEl>
                                      </p:cBhvr>
                                    </p:animEffect>
                                  </p:childTnLst>
                                </p:cTn>
                              </p:par>
                              <p:par>
                                <p:cTn id="87" presetID="16" presetClass="entr" presetSubtype="21"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barn(inVertical)">
                                      <p:cBhvr>
                                        <p:cTn id="89" dur="500"/>
                                        <p:tgtEl>
                                          <p:spTgt spid="43"/>
                                        </p:tgtEl>
                                      </p:cBhvr>
                                    </p:animEffect>
                                  </p:childTnLst>
                                </p:cTn>
                              </p:par>
                            </p:childTnLst>
                          </p:cTn>
                        </p:par>
                      </p:childTnLst>
                    </p:cTn>
                  </p:par>
                  <p:par>
                    <p:cTn id="90" fill="hold">
                      <p:stCondLst>
                        <p:cond delay="indefinite"/>
                      </p:stCondLst>
                      <p:childTnLst>
                        <p:par>
                          <p:cTn id="91" fill="hold">
                            <p:stCondLst>
                              <p:cond delay="0"/>
                            </p:stCondLst>
                            <p:childTnLst>
                              <p:par>
                                <p:cTn id="92" presetID="16" presetClass="entr" presetSubtype="21" fill="hold" nodeType="click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barn(inVertical)">
                                      <p:cBhvr>
                                        <p:cTn id="94" dur="500"/>
                                        <p:tgtEl>
                                          <p:spTgt spid="33"/>
                                        </p:tgtEl>
                                      </p:cBhvr>
                                    </p:animEffect>
                                  </p:childTnLst>
                                </p:cTn>
                              </p:par>
                              <p:par>
                                <p:cTn id="95" presetID="16" presetClass="entr" presetSubtype="21" fill="hold" nodeType="with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barn(inVertical)">
                                      <p:cBhvr>
                                        <p:cTn id="97" dur="500"/>
                                        <p:tgtEl>
                                          <p:spTgt spid="34"/>
                                        </p:tgtEl>
                                      </p:cBhvr>
                                    </p:animEffect>
                                  </p:childTnLst>
                                </p:cTn>
                              </p:par>
                              <p:par>
                                <p:cTn id="98" presetID="16" presetClass="entr" presetSubtype="21" fill="hold" nodeType="withEffect">
                                  <p:stCondLst>
                                    <p:cond delay="0"/>
                                  </p:stCondLst>
                                  <p:childTnLst>
                                    <p:set>
                                      <p:cBhvr>
                                        <p:cTn id="99" dur="1" fill="hold">
                                          <p:stCondLst>
                                            <p:cond delay="0"/>
                                          </p:stCondLst>
                                        </p:cTn>
                                        <p:tgtEl>
                                          <p:spTgt spid="35"/>
                                        </p:tgtEl>
                                        <p:attrNameLst>
                                          <p:attrName>style.visibility</p:attrName>
                                        </p:attrNameLst>
                                      </p:cBhvr>
                                      <p:to>
                                        <p:strVal val="visible"/>
                                      </p:to>
                                    </p:set>
                                    <p:animEffect transition="in" filter="barn(inVertical)">
                                      <p:cBhvr>
                                        <p:cTn id="100" dur="500"/>
                                        <p:tgtEl>
                                          <p:spTgt spid="35"/>
                                        </p:tgtEl>
                                      </p:cBhvr>
                                    </p:animEffect>
                                  </p:childTnLst>
                                </p:cTn>
                              </p:par>
                              <p:par>
                                <p:cTn id="101" presetID="16" presetClass="entr" presetSubtype="21" fill="hold" nodeType="with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barn(inVertical)">
                                      <p:cBhvr>
                                        <p:cTn id="103" dur="500"/>
                                        <p:tgtEl>
                                          <p:spTgt spid="36"/>
                                        </p:tgtEl>
                                      </p:cBhvr>
                                    </p:animEffect>
                                  </p:childTnLst>
                                </p:cTn>
                              </p:par>
                              <p:par>
                                <p:cTn id="104" presetID="16" presetClass="entr" presetSubtype="21" fill="hold" nodeType="withEffect">
                                  <p:stCondLst>
                                    <p:cond delay="0"/>
                                  </p:stCondLst>
                                  <p:childTnLst>
                                    <p:set>
                                      <p:cBhvr>
                                        <p:cTn id="105" dur="1" fill="hold">
                                          <p:stCondLst>
                                            <p:cond delay="0"/>
                                          </p:stCondLst>
                                        </p:cTn>
                                        <p:tgtEl>
                                          <p:spTgt spid="38"/>
                                        </p:tgtEl>
                                        <p:attrNameLst>
                                          <p:attrName>style.visibility</p:attrName>
                                        </p:attrNameLst>
                                      </p:cBhvr>
                                      <p:to>
                                        <p:strVal val="visible"/>
                                      </p:to>
                                    </p:set>
                                    <p:animEffect transition="in" filter="barn(inVertical)">
                                      <p:cBhvr>
                                        <p:cTn id="106" dur="500"/>
                                        <p:tgtEl>
                                          <p:spTgt spid="38"/>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31"/>
                                        </p:tgtEl>
                                        <p:attrNameLst>
                                          <p:attrName>style.visibility</p:attrName>
                                        </p:attrNameLst>
                                      </p:cBhvr>
                                      <p:to>
                                        <p:strVal val="visible"/>
                                      </p:to>
                                    </p:set>
                                    <p:animEffect transition="in" filter="barn(inVertical)">
                                      <p:cBhvr>
                                        <p:cTn id="111" dur="500"/>
                                        <p:tgtEl>
                                          <p:spTgt spid="31"/>
                                        </p:tgtEl>
                                      </p:cBhvr>
                                    </p:animEffect>
                                  </p:childTnLst>
                                </p:cTn>
                              </p:par>
                              <p:par>
                                <p:cTn id="112" presetID="16" presetClass="entr" presetSubtype="21" fill="hold" grpId="0" nodeType="withEffect">
                                  <p:stCondLst>
                                    <p:cond delay="0"/>
                                  </p:stCondLst>
                                  <p:childTnLst>
                                    <p:set>
                                      <p:cBhvr>
                                        <p:cTn id="113" dur="1" fill="hold">
                                          <p:stCondLst>
                                            <p:cond delay="0"/>
                                          </p:stCondLst>
                                        </p:cTn>
                                        <p:tgtEl>
                                          <p:spTgt spid="39"/>
                                        </p:tgtEl>
                                        <p:attrNameLst>
                                          <p:attrName>style.visibility</p:attrName>
                                        </p:attrNameLst>
                                      </p:cBhvr>
                                      <p:to>
                                        <p:strVal val="visible"/>
                                      </p:to>
                                    </p:set>
                                    <p:animEffect transition="in" filter="barn(inVertical)">
                                      <p:cBhvr>
                                        <p:cTn id="114" dur="500"/>
                                        <p:tgtEl>
                                          <p:spTgt spid="39"/>
                                        </p:tgtEl>
                                      </p:cBhvr>
                                    </p:animEffect>
                                  </p:childTnLst>
                                </p:cTn>
                              </p:par>
                            </p:childTnLst>
                          </p:cTn>
                        </p:par>
                      </p:childTnLst>
                    </p:cTn>
                  </p:par>
                  <p:par>
                    <p:cTn id="115" fill="hold">
                      <p:stCondLst>
                        <p:cond delay="indefinite"/>
                      </p:stCondLst>
                      <p:childTnLst>
                        <p:par>
                          <p:cTn id="116" fill="hold">
                            <p:stCondLst>
                              <p:cond delay="0"/>
                            </p:stCondLst>
                            <p:childTnLst>
                              <p:par>
                                <p:cTn id="117" presetID="16" presetClass="entr" presetSubtype="21" fill="hold" grpId="0" nodeType="clickEffect">
                                  <p:stCondLst>
                                    <p:cond delay="0"/>
                                  </p:stCondLst>
                                  <p:childTnLst>
                                    <p:set>
                                      <p:cBhvr>
                                        <p:cTn id="118" dur="1" fill="hold">
                                          <p:stCondLst>
                                            <p:cond delay="0"/>
                                          </p:stCondLst>
                                        </p:cTn>
                                        <p:tgtEl>
                                          <p:spTgt spid="32"/>
                                        </p:tgtEl>
                                        <p:attrNameLst>
                                          <p:attrName>style.visibility</p:attrName>
                                        </p:attrNameLst>
                                      </p:cBhvr>
                                      <p:to>
                                        <p:strVal val="visible"/>
                                      </p:to>
                                    </p:set>
                                    <p:animEffect transition="in" filter="barn(inVertical)">
                                      <p:cBhvr>
                                        <p:cTn id="119" dur="500"/>
                                        <p:tgtEl>
                                          <p:spTgt spid="32"/>
                                        </p:tgtEl>
                                      </p:cBhvr>
                                    </p:animEffect>
                                  </p:childTnLst>
                                </p:cTn>
                              </p:par>
                              <p:par>
                                <p:cTn id="120" presetID="16" presetClass="entr" presetSubtype="21" fill="hold" grpId="0" nodeType="withEffect">
                                  <p:stCondLst>
                                    <p:cond delay="0"/>
                                  </p:stCondLst>
                                  <p:childTnLst>
                                    <p:set>
                                      <p:cBhvr>
                                        <p:cTn id="121" dur="1" fill="hold">
                                          <p:stCondLst>
                                            <p:cond delay="0"/>
                                          </p:stCondLst>
                                        </p:cTn>
                                        <p:tgtEl>
                                          <p:spTgt spid="40"/>
                                        </p:tgtEl>
                                        <p:attrNameLst>
                                          <p:attrName>style.visibility</p:attrName>
                                        </p:attrNameLst>
                                      </p:cBhvr>
                                      <p:to>
                                        <p:strVal val="visible"/>
                                      </p:to>
                                    </p:set>
                                    <p:animEffect transition="in" filter="barn(inVertical)">
                                      <p:cBhvr>
                                        <p:cTn id="1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ldLvl="0" animBg="1"/>
      <p:bldP spid="9220" grpId="1" animBg="1"/>
      <p:bldP spid="16" grpId="0" bldLvl="0" animBg="1"/>
      <p:bldP spid="16" grpId="1" animBg="1"/>
      <p:bldP spid="14" grpId="0" bldLvl="0" animBg="1"/>
      <p:bldP spid="14" grpId="1" animBg="1"/>
      <p:bldP spid="17" grpId="0" bldLvl="0" animBg="1"/>
      <p:bldP spid="17" grpId="1" animBg="1"/>
      <p:bldP spid="18" grpId="0" bldLvl="0" animBg="1"/>
      <p:bldP spid="18" grpId="1" animBg="1"/>
      <p:bldP spid="24" grpId="0" bldLvl="0" animBg="1"/>
      <p:bldP spid="24" grpId="1" animBg="1"/>
      <p:bldP spid="19" grpId="0" bldLvl="0" animBg="1"/>
      <p:bldP spid="19" grpId="1" animBg="1"/>
      <p:bldP spid="20" grpId="0" bldLvl="0" animBg="1"/>
      <p:bldP spid="20" grpId="1" animBg="1"/>
      <p:bldP spid="21" grpId="0" bldLvl="0" animBg="1"/>
      <p:bldP spid="21" grpId="1" animBg="1"/>
      <p:bldP spid="22" grpId="0" bldLvl="0" animBg="1"/>
      <p:bldP spid="22" grpId="1" animBg="1"/>
      <p:bldP spid="23" grpId="0" bldLvl="0" animBg="1"/>
      <p:bldP spid="23" grpId="1" animBg="1"/>
      <p:bldP spid="25" grpId="0" bldLvl="0" animBg="1"/>
      <p:bldP spid="25" grpId="1" animBg="1"/>
      <p:bldP spid="26" grpId="0" bldLvl="0" animBg="1"/>
      <p:bldP spid="26" grpId="1" animBg="1"/>
      <p:bldP spid="27" grpId="0" bldLvl="0" animBg="1"/>
      <p:bldP spid="27" grpId="1" animBg="1"/>
      <p:bldP spid="28" grpId="0" bldLvl="0" animBg="1"/>
      <p:bldP spid="28" grpId="1" animBg="1"/>
      <p:bldP spid="29" grpId="0" bldLvl="0" animBg="1"/>
      <p:bldP spid="29" grpId="1" animBg="1"/>
      <p:bldP spid="31" grpId="0" bldLvl="0" animBg="1"/>
      <p:bldP spid="31" grpId="1" animBg="1"/>
      <p:bldP spid="32" grpId="0" bldLvl="0" animBg="1"/>
      <p:bldP spid="32" grpId="1" animBg="1"/>
      <p:bldP spid="37" grpId="0" bldLvl="0" animBg="1"/>
      <p:bldP spid="37" grpId="1" animBg="1"/>
      <p:bldP spid="39" grpId="0" bldLvl="0" animBg="1"/>
      <p:bldP spid="39" grpId="1" animBg="1"/>
      <p:bldP spid="40" grpId="0" bldLvl="0" animBg="1"/>
      <p:bldP spid="40" grpId="1" animBg="1"/>
      <p:bldP spid="30" grpId="0" bldLvl="0" animBg="1"/>
      <p:bldP spid="30" grpId="1" animBg="1"/>
      <p:bldP spid="41" grpId="0" bldLvl="0" animBg="1"/>
      <p:bldP spid="41" grpId="1" animBg="1"/>
      <p:bldP spid="42" grpId="0" bldLvl="0" animBg="1"/>
      <p:bldP spid="42" grpId="1" animBg="1"/>
      <p:bldP spid="43" grpId="0" bldLvl="0" animBg="1"/>
      <p:bldP spid="43"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搜狗截图20250514195751"/>
          <p:cNvPicPr>
            <a:picLocks noChangeAspect="1"/>
          </p:cNvPicPr>
          <p:nvPr/>
        </p:nvPicPr>
        <p:blipFill>
          <a:blip r:embed="rId1"/>
          <a:srcRect t="1415" b="1986"/>
          <a:stretch>
            <a:fillRect/>
          </a:stretch>
        </p:blipFill>
        <p:spPr>
          <a:xfrm>
            <a:off x="50165" y="749935"/>
            <a:ext cx="12141835" cy="5842000"/>
          </a:xfrm>
          <a:prstGeom prst="rect">
            <a:avLst/>
          </a:prstGeom>
        </p:spPr>
      </p:pic>
      <p:sp>
        <p:nvSpPr>
          <p:cNvPr id="3" name="出自【趣你的PPT】(微信:qunideppt)：最优质的PPT资源库"/>
          <p:cNvSpPr txBox="1"/>
          <p:nvPr>
            <p:custDataLst>
              <p:tags r:id="rId2"/>
            </p:custDataLst>
          </p:nvPr>
        </p:nvSpPr>
        <p:spPr>
          <a:xfrm>
            <a:off x="1979295" y="12001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读后续写思维模式路径优化——语义连贯标词和可视化快速构思</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3"/>
          <a:stretch>
            <a:fillRect/>
          </a:stretch>
        </p:blipFill>
        <p:spPr>
          <a:xfrm>
            <a:off x="132080" y="-210820"/>
            <a:ext cx="1267460" cy="1043940"/>
          </a:xfrm>
          <a:prstGeom prst="rect">
            <a:avLst/>
          </a:prstGeom>
        </p:spPr>
      </p:pic>
      <p:pic>
        <p:nvPicPr>
          <p:cNvPr id="15" name="图片 14"/>
          <p:cNvPicPr/>
          <p:nvPr/>
        </p:nvPicPr>
        <p:blipFill>
          <a:blip r:embed="rId4"/>
          <a:stretch>
            <a:fillRect/>
          </a:stretch>
        </p:blipFill>
        <p:spPr>
          <a:xfrm>
            <a:off x="240348" y="6670358"/>
            <a:ext cx="542925" cy="200025"/>
          </a:xfrm>
          <a:prstGeom prst="rect">
            <a:avLst/>
          </a:prstGeom>
        </p:spPr>
      </p:pic>
      <p:pic>
        <p:nvPicPr>
          <p:cNvPr id="10" name="图片 9"/>
          <p:cNvPicPr/>
          <p:nvPr/>
        </p:nvPicPr>
        <p:blipFill>
          <a:blip r:embed="rId5"/>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6"/>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7"/>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8"/>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9"/>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10"/>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1"/>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2"/>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3"/>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4"/>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5"/>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6"/>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7"/>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8"/>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9"/>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20"/>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1"/>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2"/>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3"/>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4"/>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5"/>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6"/>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7"/>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8"/>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9"/>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30"/>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1"/>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2"/>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3"/>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4"/>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5"/>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6"/>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7"/>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8"/>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9"/>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40"/>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1"/>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2"/>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3"/>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4"/>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5"/>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6"/>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7"/>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8"/>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9"/>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50"/>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1"/>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2"/>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3"/>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4"/>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5"/>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6"/>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7"/>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8"/>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9"/>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60"/>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1"/>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2"/>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3"/>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4"/>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5"/>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6"/>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7"/>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8"/>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9"/>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70"/>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1"/>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2"/>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3"/>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4"/>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5"/>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6"/>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7"/>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8"/>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9"/>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80"/>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1"/>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2"/>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3"/>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4"/>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5" name="文本框 4"/>
          <p:cNvSpPr txBox="1"/>
          <p:nvPr/>
        </p:nvSpPr>
        <p:spPr>
          <a:xfrm>
            <a:off x="5663565" y="1088390"/>
            <a:ext cx="6096000" cy="368300"/>
          </a:xfrm>
          <a:prstGeom prst="rect">
            <a:avLst/>
          </a:prstGeom>
          <a:noFill/>
        </p:spPr>
        <p:txBody>
          <a:bodyPr wrap="square" rtlCol="0" anchor="t">
            <a:spAutoFit/>
          </a:bodyPr>
          <a:p>
            <a:pPr lvl="0" algn="l">
              <a:buClrTx/>
              <a:buSzTx/>
              <a:buFontTx/>
            </a:pPr>
            <a:r>
              <a:rPr lang="en-US" altLang="zh-CN" sz="2400" b="1">
                <a:solidFill>
                  <a:srgbClr val="C00000"/>
                </a:solidFill>
                <a:latin typeface="Times New Roman" panose="02020603050405020304"/>
                <a:ea typeface="宋体" panose="02010600030101010101" pitchFamily="2" charset="-122"/>
                <a:sym typeface="+mn-ea"/>
              </a:rPr>
              <a:t>impossible obstacles；determined support</a:t>
            </a:r>
            <a:endParaRPr lang="en-US" altLang="zh-CN" sz="2400" b="1">
              <a:solidFill>
                <a:srgbClr val="C00000"/>
              </a:solidFill>
              <a:latin typeface="Times New Roman" panose="02020603050405020304"/>
              <a:ea typeface="宋体" panose="02010600030101010101" pitchFamily="2" charset="-122"/>
              <a:sym typeface="+mn-ea"/>
            </a:endParaRPr>
          </a:p>
        </p:txBody>
      </p:sp>
      <p:sp>
        <p:nvSpPr>
          <p:cNvPr id="6" name="文本框 5"/>
          <p:cNvSpPr txBox="1"/>
          <p:nvPr/>
        </p:nvSpPr>
        <p:spPr>
          <a:xfrm>
            <a:off x="7486015" y="4156710"/>
            <a:ext cx="4451985" cy="1014730"/>
          </a:xfrm>
          <a:prstGeom prst="rect">
            <a:avLst/>
          </a:prstGeom>
          <a:noFill/>
        </p:spPr>
        <p:txBody>
          <a:bodyPr wrap="square" rtlCol="0" anchor="t">
            <a:spAutoFit/>
          </a:bodyPr>
          <a:p>
            <a:r>
              <a:rPr lang="en-US" altLang="zh-CN" sz="2000" b="1">
                <a:solidFill>
                  <a:srgbClr val="C00000"/>
                </a:solidFill>
                <a:latin typeface="Times New Roman" panose="02020603050405020304"/>
                <a:ea typeface="宋体" panose="02010600030101010101" pitchFamily="2" charset="-122"/>
              </a:rPr>
              <a:t>negotiate a flight of stairs；</a:t>
            </a:r>
            <a:endParaRPr lang="en-US" altLang="zh-CN" sz="2000" b="1">
              <a:solidFill>
                <a:srgbClr val="C00000"/>
              </a:solidFill>
              <a:latin typeface="Times New Roman" panose="02020603050405020304"/>
              <a:ea typeface="宋体" panose="02010600030101010101" pitchFamily="2" charset="-122"/>
            </a:endParaRPr>
          </a:p>
          <a:p>
            <a:r>
              <a:rPr lang="en-US" altLang="zh-CN" sz="2000" b="1">
                <a:solidFill>
                  <a:srgbClr val="C00000"/>
                </a:solidFill>
                <a:latin typeface="Times New Roman" panose="02020603050405020304"/>
                <a:ea typeface="宋体" panose="02010600030101010101" pitchFamily="2" charset="-122"/>
              </a:rPr>
              <a:t>shake hands  and receive my diploma with my right hand</a:t>
            </a:r>
            <a:endParaRPr lang="en-US" altLang="zh-CN" sz="2000" b="1">
              <a:solidFill>
                <a:srgbClr val="C00000"/>
              </a:solidFill>
              <a:latin typeface="Times New Roman" panose="02020603050405020304"/>
              <a:ea typeface="宋体" panose="02010600030101010101" pitchFamily="2" charset="-122"/>
            </a:endParaRPr>
          </a:p>
        </p:txBody>
      </p:sp>
      <p:sp>
        <p:nvSpPr>
          <p:cNvPr id="7" name="文本框 6"/>
          <p:cNvSpPr txBox="1"/>
          <p:nvPr/>
        </p:nvSpPr>
        <p:spPr>
          <a:xfrm>
            <a:off x="7580630" y="5495290"/>
            <a:ext cx="4147820" cy="706755"/>
          </a:xfrm>
          <a:prstGeom prst="rect">
            <a:avLst/>
          </a:prstGeom>
          <a:noFill/>
        </p:spPr>
        <p:txBody>
          <a:bodyPr wrap="square" rtlCol="0" anchor="t">
            <a:spAutoFit/>
          </a:bodyPr>
          <a:p>
            <a:r>
              <a:rPr lang="en-US" altLang="zh-CN" sz="2000" b="1">
                <a:solidFill>
                  <a:srgbClr val="C00000"/>
                </a:solidFill>
                <a:latin typeface="Times New Roman" panose="02020603050405020304"/>
                <a:ea typeface="宋体" panose="02010600030101010101" pitchFamily="2" charset="-122"/>
              </a:rPr>
              <a:t>manage the challenges ahead; </a:t>
            </a:r>
            <a:endParaRPr lang="en-US" altLang="zh-CN" sz="2000" b="1">
              <a:solidFill>
                <a:srgbClr val="C00000"/>
              </a:solidFill>
              <a:latin typeface="Times New Roman" panose="02020603050405020304"/>
              <a:ea typeface="宋体" panose="02010600030101010101" pitchFamily="2" charset="-122"/>
            </a:endParaRPr>
          </a:p>
          <a:p>
            <a:r>
              <a:rPr lang="en-US" altLang="zh-CN" sz="2000" b="1">
                <a:solidFill>
                  <a:srgbClr val="C00000"/>
                </a:solidFill>
                <a:latin typeface="Times New Roman" panose="02020603050405020304"/>
                <a:ea typeface="宋体" panose="02010600030101010101" pitchFamily="2" charset="-122"/>
              </a:rPr>
              <a:t>feel the warmth of friendship</a:t>
            </a:r>
            <a:endParaRPr lang="en-US" altLang="zh-CN" sz="2000" b="1">
              <a:solidFill>
                <a:srgbClr val="C00000"/>
              </a:solidFill>
              <a:latin typeface="Times New Roman" panose="02020603050405020304"/>
              <a:ea typeface="宋体" panose="02010600030101010101" pitchFamily="2" charset="-122"/>
            </a:endParaRPr>
          </a:p>
        </p:txBody>
      </p:sp>
      <p:sp>
        <p:nvSpPr>
          <p:cNvPr id="9" name="文本框 8"/>
          <p:cNvSpPr txBox="1"/>
          <p:nvPr/>
        </p:nvSpPr>
        <p:spPr>
          <a:xfrm>
            <a:off x="7604125" y="3429000"/>
            <a:ext cx="4216400" cy="706755"/>
          </a:xfrm>
          <a:prstGeom prst="rect">
            <a:avLst/>
          </a:prstGeom>
          <a:noFill/>
        </p:spPr>
        <p:txBody>
          <a:bodyPr wrap="square" rtlCol="0" anchor="t">
            <a:spAutoFit/>
          </a:bodyPr>
          <a:p>
            <a:r>
              <a:rPr lang="en-US" altLang="zh-CN" sz="2000" b="1">
                <a:solidFill>
                  <a:srgbClr val="C00000"/>
                </a:solidFill>
                <a:latin typeface="Times New Roman" panose="02020603050405020304"/>
                <a:ea typeface="宋体" panose="02010600030101010101" pitchFamily="2" charset="-122"/>
              </a:rPr>
              <a:t>auditorium filled with warm smiles and encouraging nods</a:t>
            </a:r>
            <a:r>
              <a:rPr lang="en-US" altLang="zh-CN" sz="2000"/>
              <a:t> </a:t>
            </a:r>
            <a:endParaRPr lang="zh-CN" altLang="en-US" sz="2000"/>
          </a:p>
        </p:txBody>
      </p:sp>
      <p:sp>
        <p:nvSpPr>
          <p:cNvPr id="11" name="文本框 10"/>
          <p:cNvSpPr txBox="1"/>
          <p:nvPr/>
        </p:nvSpPr>
        <p:spPr>
          <a:xfrm>
            <a:off x="7660005" y="1828165"/>
            <a:ext cx="4000500" cy="706755"/>
          </a:xfrm>
          <a:prstGeom prst="rect">
            <a:avLst/>
          </a:prstGeom>
          <a:noFill/>
        </p:spPr>
        <p:txBody>
          <a:bodyPr wrap="square" rtlCol="0" anchor="t">
            <a:spAutoFit/>
          </a:bodyPr>
          <a:p>
            <a:r>
              <a:rPr lang="en-US" altLang="zh-CN" sz="2000" b="1">
                <a:solidFill>
                  <a:srgbClr val="C00000"/>
                </a:solidFill>
                <a:latin typeface="Times New Roman" panose="02020603050405020304"/>
                <a:ea typeface="宋体" panose="02010600030101010101" pitchFamily="2" charset="-122"/>
                <a:sym typeface="+mn-ea"/>
              </a:rPr>
              <a:t>graduation day；</a:t>
            </a:r>
            <a:endParaRPr lang="en-US" altLang="zh-CN" sz="2000" b="1">
              <a:solidFill>
                <a:srgbClr val="C00000"/>
              </a:solidFill>
              <a:latin typeface="Times New Roman" panose="02020603050405020304"/>
              <a:ea typeface="宋体" panose="02010600030101010101" pitchFamily="2" charset="-122"/>
              <a:sym typeface="+mn-ea"/>
            </a:endParaRPr>
          </a:p>
          <a:p>
            <a:r>
              <a:rPr lang="en-US" altLang="zh-CN" sz="2000" b="1">
                <a:solidFill>
                  <a:srgbClr val="C00000"/>
                </a:solidFill>
                <a:latin typeface="Times New Roman" panose="02020603050405020304"/>
                <a:ea typeface="宋体" panose="02010600030101010101" pitchFamily="2" charset="-122"/>
                <a:sym typeface="+mn-ea"/>
              </a:rPr>
              <a:t>show up at the auditorium</a:t>
            </a:r>
            <a:endParaRPr lang="en-US" altLang="zh-CN" sz="2000" b="1">
              <a:solidFill>
                <a:srgbClr val="C00000"/>
              </a:solidFill>
              <a:latin typeface="Times New Roman" panose="02020603050405020304"/>
              <a:ea typeface="宋体" panose="02010600030101010101" pitchFamily="2" charset="-122"/>
              <a:sym typeface="+mn-ea"/>
            </a:endParaRPr>
          </a:p>
        </p:txBody>
      </p:sp>
      <p:sp>
        <p:nvSpPr>
          <p:cNvPr id="14" name="文本框 13"/>
          <p:cNvSpPr txBox="1"/>
          <p:nvPr/>
        </p:nvSpPr>
        <p:spPr>
          <a:xfrm>
            <a:off x="7667625" y="2768600"/>
            <a:ext cx="3598545" cy="398780"/>
          </a:xfrm>
          <a:prstGeom prst="rect">
            <a:avLst/>
          </a:prstGeom>
          <a:noFill/>
        </p:spPr>
        <p:txBody>
          <a:bodyPr wrap="square" rtlCol="0" anchor="t">
            <a:spAutoFit/>
          </a:bodyPr>
          <a:p>
            <a:pPr algn="l">
              <a:buClrTx/>
              <a:buSzTx/>
              <a:buNone/>
            </a:pPr>
            <a:r>
              <a:rPr lang="en-US" altLang="zh-CN" sz="2000" b="1">
                <a:solidFill>
                  <a:srgbClr val="C00000"/>
                </a:solidFill>
                <a:latin typeface="Times New Roman" panose="02020603050405020304"/>
                <a:ea typeface="宋体" panose="02010600030101010101" pitchFamily="2" charset="-122"/>
              </a:rPr>
              <a:t>far more than my notetaker</a:t>
            </a:r>
            <a:endParaRPr lang="zh-CN" altLang="en-US" sz="2000" b="1">
              <a:solidFill>
                <a:srgbClr val="C00000"/>
              </a:solidFill>
              <a:latin typeface="Times New Roman" panose="02020603050405020304"/>
              <a:ea typeface="宋体" panose="02010600030101010101" pitchFamily="2" charset="-122"/>
            </a:endParaRPr>
          </a:p>
        </p:txBody>
      </p:sp>
      <p:pic>
        <p:nvPicPr>
          <p:cNvPr id="5124" name="图片 6" descr="logo横版 png"/>
          <p:cNvPicPr>
            <a:picLocks noChangeAspect="1"/>
          </p:cNvPicPr>
          <p:nvPr/>
        </p:nvPicPr>
        <p:blipFill>
          <a:blip r:embed="rId85"/>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up)">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ppt_y</p:attrName>
                                        </p:attrNameLst>
                                      </p:cBhvr>
                                      <p:tavLst>
                                        <p:tav tm="0">
                                          <p:val>
                                            <p:strVal val="#ppt_y+#ppt_h*1.125000"/>
                                          </p:val>
                                        </p:tav>
                                        <p:tav tm="100000">
                                          <p:val>
                                            <p:strVal val="#ppt_y"/>
                                          </p:val>
                                        </p:tav>
                                      </p:tavLst>
                                    </p:anim>
                                    <p:animEffect transition="in" filter="wipe(up)">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p:tgtEl>
                                          <p:spTgt spid="6"/>
                                        </p:tgtEl>
                                        <p:attrNameLst>
                                          <p:attrName>ppt_y</p:attrName>
                                        </p:attrNameLst>
                                      </p:cBhvr>
                                      <p:tavLst>
                                        <p:tav tm="0">
                                          <p:val>
                                            <p:strVal val="#ppt_y+#ppt_h*1.125000"/>
                                          </p:val>
                                        </p:tav>
                                        <p:tav tm="100000">
                                          <p:val>
                                            <p:strVal val="#ppt_y"/>
                                          </p:val>
                                        </p:tav>
                                      </p:tavLst>
                                    </p:anim>
                                    <p:animEffect transition="in" filter="wipe(up)">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p:tgtEl>
                                          <p:spTgt spid="7"/>
                                        </p:tgtEl>
                                        <p:attrNameLst>
                                          <p:attrName>ppt_y</p:attrName>
                                        </p:attrNameLst>
                                      </p:cBhvr>
                                      <p:tavLst>
                                        <p:tav tm="0">
                                          <p:val>
                                            <p:strVal val="#ppt_y+#ppt_h*1.125000"/>
                                          </p:val>
                                        </p:tav>
                                        <p:tav tm="100000">
                                          <p:val>
                                            <p:strVal val="#ppt_y"/>
                                          </p:val>
                                        </p:tav>
                                      </p:tavLst>
                                    </p:anim>
                                    <p:animEffect transition="in" filter="wipe(up)">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1" grpId="0"/>
      <p:bldP spid="11" grpId="1"/>
      <p:bldP spid="14" grpId="0"/>
      <p:bldP spid="14" grpId="1"/>
      <p:bldP spid="9" grpId="0"/>
      <p:bldP spid="9" grpId="1"/>
      <p:bldP spid="6" grpId="0"/>
      <p:bldP spid="6" grpId="1"/>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aaf09d34f035f0c3990498e6d65596e8"/>
          <p:cNvPicPr>
            <a:picLocks noChangeAspect="1"/>
          </p:cNvPicPr>
          <p:nvPr/>
        </p:nvPicPr>
        <p:blipFill>
          <a:blip r:embed="rId1"/>
          <a:stretch>
            <a:fillRect/>
          </a:stretch>
        </p:blipFill>
        <p:spPr>
          <a:xfrm>
            <a:off x="837565" y="-701040"/>
            <a:ext cx="10077450" cy="7876540"/>
          </a:xfrm>
          <a:prstGeom prst="rect">
            <a:avLst/>
          </a:prstGeom>
        </p:spPr>
      </p:pic>
      <p:sp>
        <p:nvSpPr>
          <p:cNvPr id="3" name="出自【趣你的PPT】(微信:qunideppt)：最优质的PPT资源库"/>
          <p:cNvSpPr txBox="1"/>
          <p:nvPr>
            <p:custDataLst>
              <p:tags r:id="rId2"/>
            </p:custDataLst>
          </p:nvPr>
        </p:nvSpPr>
        <p:spPr>
          <a:xfrm>
            <a:off x="1399540" y="184785"/>
            <a:ext cx="749998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读后续写思维模式路径优化</a:t>
            </a:r>
            <a:r>
              <a:rPr lang="en-US" altLang="zh-CN" sz="2400" b="1" dirty="0">
                <a:solidFill>
                  <a:srgbClr val="0070C0"/>
                </a:solidFill>
                <a:latin typeface="微软雅黑" panose="020B0503020204020204" charset="-122"/>
                <a:ea typeface="微软雅黑" panose="020B0503020204020204" charset="-122"/>
              </a:rPr>
              <a:t>—— </a:t>
            </a:r>
            <a:r>
              <a:rPr lang="zh-CN" altLang="en-US" sz="2400" b="1" dirty="0">
                <a:solidFill>
                  <a:srgbClr val="0070C0"/>
                </a:solidFill>
                <a:latin typeface="微软雅黑" panose="020B0503020204020204" charset="-122"/>
                <a:ea typeface="微软雅黑" panose="020B0503020204020204" charset="-122"/>
              </a:rPr>
              <a:t>语义连贯标词扩展法</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3"/>
          <a:stretch>
            <a:fillRect/>
          </a:stretch>
        </p:blipFill>
        <p:spPr>
          <a:xfrm>
            <a:off x="132080" y="-210820"/>
            <a:ext cx="1267460" cy="1043940"/>
          </a:xfrm>
          <a:prstGeom prst="rect">
            <a:avLst/>
          </a:prstGeom>
        </p:spPr>
      </p:pic>
      <p:pic>
        <p:nvPicPr>
          <p:cNvPr id="15" name="图片 14"/>
          <p:cNvPicPr/>
          <p:nvPr/>
        </p:nvPicPr>
        <p:blipFill>
          <a:blip r:embed="rId4"/>
          <a:stretch>
            <a:fillRect/>
          </a:stretch>
        </p:blipFill>
        <p:spPr>
          <a:xfrm>
            <a:off x="240348" y="6670358"/>
            <a:ext cx="542925" cy="200025"/>
          </a:xfrm>
          <a:prstGeom prst="rect">
            <a:avLst/>
          </a:prstGeom>
        </p:spPr>
      </p:pic>
      <p:pic>
        <p:nvPicPr>
          <p:cNvPr id="10" name="图片 9"/>
          <p:cNvPicPr/>
          <p:nvPr/>
        </p:nvPicPr>
        <p:blipFill>
          <a:blip r:embed="rId5"/>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6"/>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7"/>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8"/>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9"/>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10"/>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1"/>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2"/>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3"/>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4"/>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5"/>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6"/>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7"/>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8"/>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9"/>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20"/>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1"/>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2"/>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3"/>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4"/>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5"/>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6"/>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7"/>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8"/>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9"/>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30"/>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1"/>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2"/>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3"/>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4"/>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5"/>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6"/>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7"/>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8"/>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9"/>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40"/>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1"/>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2"/>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3"/>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4"/>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5"/>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6"/>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7"/>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8"/>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9"/>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50"/>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1"/>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2"/>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3"/>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4"/>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5"/>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6"/>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7"/>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8"/>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9"/>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60"/>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1"/>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2"/>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3"/>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4"/>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5"/>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6"/>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7"/>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8"/>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9"/>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70"/>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1"/>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2"/>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3"/>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4"/>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5"/>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6"/>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7"/>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8"/>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9"/>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80"/>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1"/>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2"/>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3"/>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4"/>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graphicFrame>
        <p:nvGraphicFramePr>
          <p:cNvPr id="9" name="表格 8"/>
          <p:cNvGraphicFramePr/>
          <p:nvPr>
            <p:custDataLst>
              <p:tags r:id="rId85"/>
            </p:custDataLst>
          </p:nvPr>
        </p:nvGraphicFramePr>
        <p:xfrm>
          <a:off x="2238375" y="2500630"/>
          <a:ext cx="7307580" cy="3805555"/>
        </p:xfrm>
        <a:graphic>
          <a:graphicData uri="http://schemas.openxmlformats.org/drawingml/2006/table">
            <a:tbl>
              <a:tblPr>
                <a:effectLst/>
                <a:tableStyleId>{5940675A-B579-460E-94D1-54222C63F5DA}</a:tableStyleId>
              </a:tblPr>
              <a:tblGrid>
                <a:gridCol w="1604645"/>
                <a:gridCol w="755650"/>
                <a:gridCol w="4947285"/>
              </a:tblGrid>
              <a:tr h="510540">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语义连贯</a:t>
                      </a:r>
                      <a:endParaRPr lang="en-US" sz="1800" b="1">
                        <a:latin typeface="黑体" panose="02010609060101010101" charset="-122"/>
                        <a:ea typeface="黑体" panose="02010609060101010101" charset="-122"/>
                        <a:cs typeface="宋体" panose="02010600030101010101" pitchFamily="2" charset="-122"/>
                      </a:endParaRPr>
                    </a:p>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方式</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标记符号</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在续文中的协同效应</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3090">
                <a:tc>
                  <a:txBody>
                    <a:bodyPr/>
                    <a:p>
                      <a:pPr algn="ctr">
                        <a:buNone/>
                      </a:pPr>
                      <a:r>
                        <a:rPr lang="en-US" sz="1800" b="1">
                          <a:solidFill>
                            <a:srgbClr val="000000"/>
                          </a:solidFill>
                          <a:latin typeface="黑体" panose="02010609060101010101" charset="-122"/>
                          <a:ea typeface="黑体" panose="02010609060101010101" charset="-122"/>
                          <a:cs typeface="黑体" panose="02010609060101010101" charset="-122"/>
                        </a:rPr>
                        <a:t>1.在续文中</a:t>
                      </a:r>
                      <a:endParaRPr lang="en-US" sz="1800" b="1">
                        <a:solidFill>
                          <a:srgbClr val="000000"/>
                        </a:solidFill>
                        <a:latin typeface="黑体" panose="02010609060101010101" charset="-122"/>
                        <a:ea typeface="黑体" panose="02010609060101010101" charset="-122"/>
                        <a:cs typeface="黑体" panose="02010609060101010101" charset="-122"/>
                      </a:endParaRPr>
                    </a:p>
                    <a:p>
                      <a:pPr algn="ctr">
                        <a:buNone/>
                      </a:pPr>
                      <a:r>
                        <a:rPr lang="en-US" sz="1800" b="1">
                          <a:solidFill>
                            <a:srgbClr val="C00000"/>
                          </a:solidFill>
                          <a:latin typeface="黑体" panose="02010609060101010101" charset="-122"/>
                          <a:ea typeface="黑体" panose="02010609060101010101" charset="-122"/>
                          <a:cs typeface="黑体" panose="02010609060101010101" charset="-122"/>
                        </a:rPr>
                        <a:t>同词复现</a:t>
                      </a:r>
                      <a:endParaRPr lang="en-US" altLang="en-US" sz="1800" b="1">
                        <a:solidFill>
                          <a:srgbClr val="C00000"/>
                        </a:solidFill>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solidFill>
                            <a:srgbClr val="000000"/>
                          </a:solidFill>
                          <a:latin typeface="黑体" panose="02010609060101010101" charset="-122"/>
                          <a:ea typeface="黑体" panose="02010609060101010101" charset="-122"/>
                          <a:cs typeface="宋体" panose="02010600030101010101" pitchFamily="2" charset="-122"/>
                        </a:rPr>
                        <a:t>时间、地点、人物、事件保持文本的</a:t>
                      </a:r>
                      <a:r>
                        <a:rPr lang="en-US" sz="1800" b="1">
                          <a:solidFill>
                            <a:srgbClr val="C00000"/>
                          </a:solidFill>
                          <a:latin typeface="黑体" panose="02010609060101010101" charset="-122"/>
                          <a:ea typeface="黑体" panose="02010609060101010101" charset="-122"/>
                          <a:cs typeface="宋体" panose="02010600030101010101" pitchFamily="2" charset="-122"/>
                        </a:rPr>
                        <a:t>稳定性和连续性</a:t>
                      </a:r>
                      <a:endParaRPr lang="en-US" altLang="en-US" sz="1800" b="1">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3235">
                <a:tc>
                  <a:txBody>
                    <a:bodyPr/>
                    <a:p>
                      <a:pPr algn="ctr">
                        <a:buNone/>
                      </a:pPr>
                      <a:r>
                        <a:rPr lang="en-US" sz="1800" b="1">
                          <a:solidFill>
                            <a:srgbClr val="000000"/>
                          </a:solidFill>
                          <a:latin typeface="黑体" panose="02010609060101010101" charset="-122"/>
                          <a:ea typeface="黑体" panose="02010609060101010101" charset="-122"/>
                          <a:cs typeface="黑体" panose="02010609060101010101" charset="-122"/>
                        </a:rPr>
                        <a:t>2.在续文中</a:t>
                      </a:r>
                      <a:endParaRPr lang="en-US" sz="1800" b="1">
                        <a:solidFill>
                          <a:srgbClr val="000000"/>
                        </a:solidFill>
                        <a:latin typeface="黑体" panose="02010609060101010101" charset="-122"/>
                        <a:ea typeface="黑体" panose="02010609060101010101" charset="-122"/>
                        <a:cs typeface="黑体" panose="02010609060101010101" charset="-122"/>
                      </a:endParaRPr>
                    </a:p>
                    <a:p>
                      <a:pPr algn="ctr">
                        <a:buNone/>
                      </a:pPr>
                      <a:r>
                        <a:rPr lang="en-US" sz="1800" b="1">
                          <a:solidFill>
                            <a:srgbClr val="C00000"/>
                          </a:solidFill>
                          <a:latin typeface="黑体" panose="02010609060101010101" charset="-122"/>
                          <a:ea typeface="黑体" panose="02010609060101010101" charset="-122"/>
                          <a:cs typeface="黑体" panose="02010609060101010101" charset="-122"/>
                        </a:rPr>
                        <a:t>同义复现</a:t>
                      </a:r>
                      <a:endParaRPr lang="en-US" altLang="en-US" sz="1800" b="1">
                        <a:solidFill>
                          <a:srgbClr val="C00000"/>
                        </a:solidFill>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ClrTx/>
                        <a:buSzTx/>
                        <a:buNone/>
                      </a:pPr>
                      <a:r>
                        <a:rPr lang="en-US" sz="1800" b="1">
                          <a:solidFill>
                            <a:srgbClr val="000000"/>
                          </a:solidFill>
                          <a:latin typeface="黑体" panose="02010609060101010101" charset="-122"/>
                          <a:ea typeface="黑体" panose="02010609060101010101" charset="-122"/>
                          <a:cs typeface="宋体" panose="02010600030101010101" pitchFamily="2" charset="-122"/>
                        </a:rPr>
                        <a:t>保持所用</a:t>
                      </a:r>
                      <a:r>
                        <a:rPr lang="en-US" sz="1800" b="1">
                          <a:solidFill>
                            <a:srgbClr val="C00000"/>
                          </a:solidFill>
                          <a:latin typeface="黑体" panose="02010609060101010101" charset="-122"/>
                          <a:ea typeface="黑体" panose="02010609060101010101" charset="-122"/>
                          <a:cs typeface="宋体" panose="02010600030101010101" pitchFamily="2" charset="-122"/>
                        </a:rPr>
                        <a:t>词语的变化性和意义的连贯性</a:t>
                      </a:r>
                      <a:endParaRPr lang="en-US" sz="1800" b="1">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7210">
                <a:tc>
                  <a:txBody>
                    <a:bodyPr/>
                    <a:p>
                      <a:pPr algn="ctr">
                        <a:buNone/>
                      </a:pPr>
                      <a:r>
                        <a:rPr lang="en-US" sz="1800" b="1">
                          <a:solidFill>
                            <a:srgbClr val="000000"/>
                          </a:solidFill>
                          <a:latin typeface="黑体" panose="02010609060101010101" charset="-122"/>
                          <a:ea typeface="黑体" panose="02010609060101010101" charset="-122"/>
                          <a:cs typeface="黑体" panose="02010609060101010101" charset="-122"/>
                        </a:rPr>
                        <a:t>3.在续文中</a:t>
                      </a:r>
                      <a:endParaRPr lang="en-US" sz="1800" b="1">
                        <a:solidFill>
                          <a:srgbClr val="000000"/>
                        </a:solidFill>
                        <a:latin typeface="黑体" panose="02010609060101010101" charset="-122"/>
                        <a:ea typeface="黑体" panose="02010609060101010101" charset="-122"/>
                        <a:cs typeface="黑体" panose="02010609060101010101" charset="-122"/>
                      </a:endParaRPr>
                    </a:p>
                    <a:p>
                      <a:pPr algn="ctr">
                        <a:buNone/>
                      </a:pPr>
                      <a:r>
                        <a:rPr lang="en-US" sz="1800" b="1">
                          <a:solidFill>
                            <a:srgbClr val="C00000"/>
                          </a:solidFill>
                          <a:latin typeface="黑体" panose="02010609060101010101" charset="-122"/>
                          <a:ea typeface="黑体" panose="02010609060101010101" charset="-122"/>
                          <a:cs typeface="黑体" panose="02010609060101010101" charset="-122"/>
                        </a:rPr>
                        <a:t>反义复现</a:t>
                      </a:r>
                      <a:endParaRPr lang="en-US" altLang="en-US" sz="1800" b="1">
                        <a:solidFill>
                          <a:srgbClr val="C00000"/>
                        </a:solidFill>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ClrTx/>
                        <a:buSzTx/>
                        <a:buNone/>
                      </a:pPr>
                      <a:r>
                        <a:rPr lang="en-US" sz="1800" b="1">
                          <a:solidFill>
                            <a:srgbClr val="000000"/>
                          </a:solidFill>
                          <a:latin typeface="黑体" panose="02010609060101010101" charset="-122"/>
                          <a:ea typeface="黑体" panose="02010609060101010101" charset="-122"/>
                          <a:cs typeface="宋体" panose="02010600030101010101" pitchFamily="2" charset="-122"/>
                        </a:rPr>
                        <a:t>反义互补的词汇衔接有助于</a:t>
                      </a:r>
                      <a:r>
                        <a:rPr lang="en-US" sz="1800" b="1">
                          <a:solidFill>
                            <a:srgbClr val="C00000"/>
                          </a:solidFill>
                          <a:latin typeface="黑体" panose="02010609060101010101" charset="-122"/>
                          <a:ea typeface="黑体" panose="02010609060101010101" charset="-122"/>
                          <a:cs typeface="宋体" panose="02010600030101010101" pitchFamily="2" charset="-122"/>
                        </a:rPr>
                        <a:t>合理地激化冲突和化解矛盾</a:t>
                      </a:r>
                      <a:endParaRPr lang="en-US" sz="1800" b="1">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54405">
                <a:tc>
                  <a:txBody>
                    <a:bodyPr/>
                    <a:p>
                      <a:pPr algn="ctr">
                        <a:buNone/>
                      </a:pPr>
                      <a:r>
                        <a:rPr lang="en-US" sz="1800" b="1">
                          <a:solidFill>
                            <a:srgbClr val="000000"/>
                          </a:solidFill>
                          <a:latin typeface="黑体" panose="02010609060101010101" charset="-122"/>
                          <a:ea typeface="黑体" panose="02010609060101010101" charset="-122"/>
                          <a:cs typeface="黑体" panose="02010609060101010101" charset="-122"/>
                        </a:rPr>
                        <a:t>4.在续文中</a:t>
                      </a:r>
                      <a:endParaRPr lang="en-US" sz="1800" b="1">
                        <a:solidFill>
                          <a:srgbClr val="000000"/>
                        </a:solidFill>
                        <a:latin typeface="黑体" panose="02010609060101010101" charset="-122"/>
                        <a:ea typeface="黑体" panose="02010609060101010101" charset="-122"/>
                        <a:cs typeface="黑体" panose="02010609060101010101" charset="-122"/>
                      </a:endParaRPr>
                    </a:p>
                    <a:p>
                      <a:pPr algn="ctr">
                        <a:buNone/>
                      </a:pPr>
                      <a:r>
                        <a:rPr lang="en-US" sz="1800" b="1">
                          <a:solidFill>
                            <a:srgbClr val="C00000"/>
                          </a:solidFill>
                          <a:latin typeface="黑体" panose="02010609060101010101" charset="-122"/>
                          <a:ea typeface="黑体" panose="02010609060101010101" charset="-122"/>
                          <a:cs typeface="黑体" panose="02010609060101010101" charset="-122"/>
                        </a:rPr>
                        <a:t>语义扩展</a:t>
                      </a:r>
                      <a:endParaRPr lang="en-US" altLang="en-US" sz="1800" b="1">
                        <a:solidFill>
                          <a:srgbClr val="C00000"/>
                        </a:solidFill>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solidFill>
                            <a:srgbClr val="000000"/>
                          </a:solidFill>
                          <a:latin typeface="黑体" panose="02010609060101010101" charset="-122"/>
                          <a:ea typeface="黑体" panose="02010609060101010101" charset="-122"/>
                          <a:cs typeface="宋体" panose="02010600030101010101" pitchFamily="2" charset="-122"/>
                        </a:rPr>
                        <a:t>相关意义的词汇出现在同一语篇中，构成以</a:t>
                      </a:r>
                      <a:r>
                        <a:rPr lang="en-US" sz="1800" b="1">
                          <a:solidFill>
                            <a:srgbClr val="C00000"/>
                          </a:solidFill>
                          <a:latin typeface="黑体" panose="02010609060101010101" charset="-122"/>
                          <a:ea typeface="黑体" panose="02010609060101010101" charset="-122"/>
                          <a:cs typeface="宋体" panose="02010600030101010101" pitchFamily="2" charset="-122"/>
                        </a:rPr>
                        <a:t>某一话题为中心的</a:t>
                      </a:r>
                      <a:r>
                        <a:rPr lang="en-US" sz="1800" b="1" u="sng">
                          <a:solidFill>
                            <a:srgbClr val="C00000"/>
                          </a:solidFill>
                          <a:latin typeface="黑体" panose="02010609060101010101" charset="-122"/>
                          <a:ea typeface="黑体" panose="02010609060101010101" charset="-122"/>
                          <a:cs typeface="宋体" panose="02010600030101010101" pitchFamily="2" charset="-122"/>
                        </a:rPr>
                        <a:t>词汇链</a:t>
                      </a:r>
                      <a:r>
                        <a:rPr lang="en-US" sz="1800" b="1">
                          <a:solidFill>
                            <a:srgbClr val="000000"/>
                          </a:solidFill>
                          <a:latin typeface="黑体" panose="02010609060101010101" charset="-122"/>
                          <a:ea typeface="黑体" panose="02010609060101010101" charset="-122"/>
                          <a:cs typeface="宋体" panose="02010600030101010101" pitchFamily="2" charset="-122"/>
                        </a:rPr>
                        <a:t>，确保整个故事</a:t>
                      </a:r>
                      <a:r>
                        <a:rPr lang="en-US" sz="1800" b="1">
                          <a:solidFill>
                            <a:srgbClr val="C00000"/>
                          </a:solidFill>
                          <a:latin typeface="黑体" panose="02010609060101010101" charset="-122"/>
                          <a:ea typeface="黑体" panose="02010609060101010101" charset="-122"/>
                          <a:cs typeface="宋体" panose="02010600030101010101" pitchFamily="2" charset="-122"/>
                        </a:rPr>
                        <a:t>情节发展的一致性、延续性和语篇的连贯性</a:t>
                      </a: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2140">
                <a:tc>
                  <a:txBody>
                    <a:bodyPr/>
                    <a:p>
                      <a:pPr algn="ctr">
                        <a:buNone/>
                      </a:pPr>
                      <a:r>
                        <a:rPr lang="en-US" sz="1800" b="1">
                          <a:solidFill>
                            <a:srgbClr val="000000"/>
                          </a:solidFill>
                          <a:latin typeface="黑体" panose="02010609060101010101" charset="-122"/>
                          <a:ea typeface="黑体" panose="02010609060101010101" charset="-122"/>
                          <a:cs typeface="黑体" panose="02010609060101010101" charset="-122"/>
                        </a:rPr>
                        <a:t>5.在续文中</a:t>
                      </a:r>
                      <a:endParaRPr lang="en-US" sz="1800" b="1">
                        <a:solidFill>
                          <a:srgbClr val="000000"/>
                        </a:solidFill>
                        <a:latin typeface="黑体" panose="02010609060101010101" charset="-122"/>
                        <a:ea typeface="黑体" panose="02010609060101010101" charset="-122"/>
                        <a:cs typeface="黑体" panose="02010609060101010101" charset="-122"/>
                      </a:endParaRPr>
                    </a:p>
                    <a:p>
                      <a:pPr algn="ctr">
                        <a:buNone/>
                      </a:pPr>
                      <a:r>
                        <a:rPr lang="en-US" sz="1800" b="1">
                          <a:solidFill>
                            <a:srgbClr val="C00000"/>
                          </a:solidFill>
                          <a:latin typeface="黑体" panose="02010609060101010101" charset="-122"/>
                          <a:ea typeface="黑体" panose="02010609060101010101" charset="-122"/>
                          <a:cs typeface="黑体" panose="02010609060101010101" charset="-122"/>
                        </a:rPr>
                        <a:t>意义升华</a:t>
                      </a:r>
                      <a:endParaRPr lang="en-US" altLang="en-US" sz="1800" b="1">
                        <a:solidFill>
                          <a:srgbClr val="C00000"/>
                        </a:solidFill>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800" b="1">
                          <a:solidFill>
                            <a:srgbClr val="000000"/>
                          </a:solidFill>
                          <a:latin typeface="黑体" panose="02010609060101010101" charset="-122"/>
                          <a:ea typeface="黑体" panose="02010609060101010101" charset="-122"/>
                          <a:cs typeface="宋体" panose="02010600030101010101" pitchFamily="2" charset="-122"/>
                        </a:rPr>
                        <a:t>↑</a:t>
                      </a:r>
                      <a:endParaRPr lang="en-US" altLang="en-US" sz="1800" b="1">
                        <a:solidFill>
                          <a:srgbClr val="0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800" b="1">
                          <a:solidFill>
                            <a:srgbClr val="000000"/>
                          </a:solidFill>
                          <a:latin typeface="黑体" panose="02010609060101010101" charset="-122"/>
                          <a:ea typeface="黑体" panose="02010609060101010101" charset="-122"/>
                          <a:cs typeface="黑体" panose="02010609060101010101" charset="-122"/>
                        </a:rPr>
                        <a:t>主题词复现，</a:t>
                      </a:r>
                      <a:r>
                        <a:rPr lang="en-US" sz="1800" b="1">
                          <a:solidFill>
                            <a:srgbClr val="C00000"/>
                          </a:solidFill>
                          <a:latin typeface="黑体" panose="02010609060101010101" charset="-122"/>
                          <a:ea typeface="黑体" panose="02010609060101010101" charset="-122"/>
                          <a:cs typeface="宋体" panose="02010600030101010101" pitchFamily="2" charset="-122"/>
                        </a:rPr>
                        <a:t>赋予新义（延伸和增强语义，激活联想，升华主题） </a:t>
                      </a:r>
                      <a:endParaRPr lang="en-US" sz="1800" b="1">
                        <a:solidFill>
                          <a:srgbClr val="C00000"/>
                        </a:solidFill>
                        <a:latin typeface="黑体" panose="02010609060101010101" charset="-122"/>
                        <a:ea typeface="黑体" panose="02010609060101010101"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26" name="图片 25"/>
          <p:cNvPicPr>
            <a:picLocks noChangeAspect="1"/>
          </p:cNvPicPr>
          <p:nvPr>
            <p:custDataLst>
              <p:tags r:id="rId86"/>
            </p:custDataLst>
          </p:nvPr>
        </p:nvPicPr>
        <p:blipFill>
          <a:blip r:embed="rId87">
            <a:extLst>
              <a:ext uri="{28A0092B-C50C-407E-A947-70E740481C1C}">
                <a14:useLocalDpi xmlns:a14="http://schemas.microsoft.com/office/drawing/2010/main" val="0"/>
              </a:ext>
            </a:extLst>
          </a:blip>
          <a:stretch>
            <a:fillRect/>
          </a:stretch>
        </p:blipFill>
        <p:spPr>
          <a:xfrm>
            <a:off x="8702040" y="1225550"/>
            <a:ext cx="3491865" cy="2498725"/>
          </a:xfrm>
          <a:prstGeom prst="rect">
            <a:avLst/>
          </a:prstGeom>
        </p:spPr>
      </p:pic>
      <p:sp>
        <p:nvSpPr>
          <p:cNvPr id="25" name="文本框 24"/>
          <p:cNvSpPr txBox="1"/>
          <p:nvPr/>
        </p:nvSpPr>
        <p:spPr>
          <a:xfrm>
            <a:off x="7863205" y="1383665"/>
            <a:ext cx="3698875" cy="521970"/>
          </a:xfrm>
          <a:prstGeom prst="rect">
            <a:avLst/>
          </a:prstGeom>
          <a:noFill/>
        </p:spPr>
        <p:txBody>
          <a:bodyPr wrap="square" rtlCol="0">
            <a:spAutoFit/>
          </a:bodyPr>
          <a:p>
            <a:r>
              <a:rPr lang="zh-CN" altLang="en-US" sz="2800" b="1">
                <a:solidFill>
                  <a:srgbClr val="C00000"/>
                </a:solidFill>
                <a:latin typeface="微软雅黑" panose="020B0503020204020204" charset="-122"/>
                <a:ea typeface="微软雅黑" panose="020B0503020204020204" charset="-122"/>
              </a:rPr>
              <a:t>语义连贯标词扩展法</a:t>
            </a:r>
            <a:endParaRPr lang="zh-CN" altLang="en-US" sz="2800" b="1">
              <a:solidFill>
                <a:srgbClr val="C00000"/>
              </a:solidFill>
              <a:latin typeface="微软雅黑" panose="020B0503020204020204" charset="-122"/>
              <a:ea typeface="微软雅黑" panose="020B0503020204020204" charset="-122"/>
            </a:endParaRPr>
          </a:p>
        </p:txBody>
      </p:sp>
      <p:pic>
        <p:nvPicPr>
          <p:cNvPr id="5124" name="图片 6" descr="logo横版 png"/>
          <p:cNvPicPr>
            <a:picLocks noChangeAspect="1"/>
          </p:cNvPicPr>
          <p:nvPr/>
        </p:nvPicPr>
        <p:blipFill>
          <a:blip r:embed="rId88"/>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358900" y="16446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132080" y="-210820"/>
            <a:ext cx="1267460" cy="1043940"/>
          </a:xfrm>
          <a:prstGeom prst="rect">
            <a:avLst/>
          </a:prstGeom>
        </p:spPr>
      </p:pic>
      <p:pic>
        <p:nvPicPr>
          <p:cNvPr id="15" name="图片 14"/>
          <p:cNvPicPr/>
          <p:nvPr/>
        </p:nvPicPr>
        <p:blipFill>
          <a:blip r:embed="rId3"/>
          <a:stretch>
            <a:fillRect/>
          </a:stretch>
        </p:blipFill>
        <p:spPr>
          <a:xfrm>
            <a:off x="240348" y="6670358"/>
            <a:ext cx="542925" cy="200025"/>
          </a:xfrm>
          <a:prstGeom prst="rect">
            <a:avLst/>
          </a:prstGeom>
        </p:spPr>
      </p:pic>
      <p:pic>
        <p:nvPicPr>
          <p:cNvPr id="10" name="图片 9"/>
          <p:cNvPicPr/>
          <p:nvPr/>
        </p:nvPicPr>
        <p:blipFill>
          <a:blip r:embed="rId4"/>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5"/>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6"/>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7"/>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8"/>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9"/>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0"/>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1"/>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2"/>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3"/>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4"/>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5"/>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6"/>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7"/>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8"/>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9"/>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0"/>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1"/>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2"/>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3"/>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4"/>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5"/>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6"/>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7"/>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8"/>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9"/>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0"/>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1"/>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2"/>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3"/>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4"/>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5"/>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6"/>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7"/>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8"/>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9"/>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0"/>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1"/>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2"/>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3"/>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4"/>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5"/>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6"/>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7"/>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8"/>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9"/>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0"/>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1"/>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2"/>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3"/>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4"/>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5"/>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6"/>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7"/>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8"/>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9"/>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0"/>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1"/>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2"/>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3"/>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4"/>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5"/>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6"/>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7"/>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8"/>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9"/>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0"/>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1"/>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2"/>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3"/>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4"/>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5"/>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6"/>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7"/>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8"/>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9"/>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0"/>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1"/>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2"/>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3"/>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graphicFrame>
        <p:nvGraphicFramePr>
          <p:cNvPr id="5" name="表格 4"/>
          <p:cNvGraphicFramePr/>
          <p:nvPr/>
        </p:nvGraphicFramePr>
        <p:xfrm>
          <a:off x="116205" y="823595"/>
          <a:ext cx="11980545" cy="5787390"/>
        </p:xfrm>
        <a:graphic>
          <a:graphicData uri="http://schemas.openxmlformats.org/drawingml/2006/table">
            <a:tbl>
              <a:tblPr firstRow="1" bandRow="1">
                <a:tableStyleId>{5940675A-B579-460E-94D1-54222C63F5DA}</a:tableStyleId>
              </a:tblPr>
              <a:tblGrid>
                <a:gridCol w="2026285"/>
                <a:gridCol w="2374265"/>
                <a:gridCol w="7579995"/>
              </a:tblGrid>
              <a:tr h="373380">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5414010">
                <a:tc>
                  <a:txBody>
                    <a:bodyPr/>
                    <a:p>
                      <a:pPr indent="0">
                        <a:buNone/>
                      </a:pPr>
                      <a:endParaRPr lang="en-US" sz="2400" b="0">
                        <a:latin typeface="黑体" panose="02010609060101010101" charset="-122"/>
                        <a:ea typeface="黑体" panose="02010609060101010101" charset="-122"/>
                        <a:cs typeface="黑体" panose="02010609060101010101" charset="-122"/>
                      </a:endParaRPr>
                    </a:p>
                    <a:p>
                      <a:pPr indent="0">
                        <a:buNone/>
                      </a:pPr>
                      <a:endParaRPr lang="en-US" sz="2400" b="0">
                        <a:latin typeface="黑体" panose="02010609060101010101" charset="-122"/>
                        <a:ea typeface="黑体" panose="02010609060101010101" charset="-122"/>
                        <a:cs typeface="黑体" panose="02010609060101010101" charset="-122"/>
                      </a:endParaRPr>
                    </a:p>
                    <a:p>
                      <a:pPr indent="0">
                        <a:buNone/>
                      </a:pPr>
                      <a:endParaRPr lang="en-US" sz="2400" b="0">
                        <a:latin typeface="黑体" panose="02010609060101010101" charset="-122"/>
                        <a:ea typeface="黑体" panose="02010609060101010101" charset="-122"/>
                        <a:cs typeface="黑体" panose="02010609060101010101" charset="-122"/>
                      </a:endParaRPr>
                    </a:p>
                    <a:p>
                      <a:pPr indent="0">
                        <a:buNone/>
                      </a:pPr>
                      <a:r>
                        <a:rPr lang="en-US" sz="2400" b="0">
                          <a:latin typeface="黑体" panose="02010609060101010101" charset="-122"/>
                          <a:ea typeface="黑体" panose="02010609060101010101" charset="-122"/>
                          <a:cs typeface="黑体" panose="02010609060101010101" charset="-122"/>
                        </a:rPr>
                        <a:t>同词复现</a:t>
                      </a:r>
                      <a:r>
                        <a:rPr lang="en-US" sz="2400">
                          <a:solidFill>
                            <a:srgbClr val="C00000"/>
                          </a:solidFill>
                          <a:latin typeface="黑体" panose="02010609060101010101" charset="-122"/>
                          <a:ea typeface="黑体" panose="02010609060101010101" charset="-122"/>
                          <a:cs typeface="黑体" panose="02010609060101010101" charset="-122"/>
                          <a:sym typeface="+mn-ea"/>
                        </a:rPr>
                        <a:t>↓</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2000" b="0">
                          <a:solidFill>
                            <a:schemeClr val="tx1"/>
                          </a:solidFill>
                          <a:latin typeface="Times New Roman" panose="02020603050405020304" charset="0"/>
                          <a:ea typeface="宋体" panose="02010600030101010101" pitchFamily="2" charset="-122"/>
                          <a:cs typeface="Times New Roman" panose="02020603050405020304" charset="0"/>
                        </a:rPr>
                        <a:t>①</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rPr>
                        <a:t>frightening</a:t>
                      </a:r>
                      <a:r>
                        <a:rPr lang="en-US" altLang="zh-CN" sz="2000" b="0">
                          <a:latin typeface="Times New Roman" panose="02020603050405020304" charset="0"/>
                          <a:ea typeface="宋体" panose="02010600030101010101" pitchFamily="2" charset="-122"/>
                          <a:cs typeface="Times New Roman" panose="02020603050405020304" charset="0"/>
                        </a:rPr>
                        <a:t> stairs; </a:t>
                      </a:r>
                      <a:endParaRPr lang="en-US" altLang="zh-CN" sz="2000" b="0">
                        <a:latin typeface="Times New Roman" panose="02020603050405020304" charset="0"/>
                        <a:ea typeface="宋体" panose="02010600030101010101" pitchFamily="2" charset="-122"/>
                        <a:cs typeface="Times New Roman" panose="02020603050405020304" charset="0"/>
                      </a:endParaRPr>
                    </a:p>
                    <a:p>
                      <a:pPr indent="0">
                        <a:buNone/>
                      </a:pPr>
                      <a:r>
                        <a:rPr lang="en-US" altLang="en-US" sz="2000" b="0">
                          <a:solidFill>
                            <a:schemeClr val="tx1"/>
                          </a:solidFill>
                          <a:latin typeface="Times New Roman" panose="02020603050405020304" charset="0"/>
                          <a:ea typeface="宋体" panose="02010600030101010101" pitchFamily="2" charset="-122"/>
                          <a:cs typeface="Times New Roman" panose="02020603050405020304" charset="0"/>
                        </a:rPr>
                        <a:t>②</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rPr>
                        <a:t>I noticed</a:t>
                      </a:r>
                      <a:r>
                        <a:rPr lang="en-US" altLang="zh-CN" sz="2000" b="0">
                          <a:latin typeface="Times New Roman" panose="02020603050405020304" charset="0"/>
                          <a:ea typeface="宋体" panose="02010600030101010101" pitchFamily="2" charset="-122"/>
                          <a:cs typeface="Times New Roman" panose="02020603050405020304" charset="0"/>
                        </a:rPr>
                        <a:t> many of my classmates </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rPr>
                        <a:t>gathered</a:t>
                      </a:r>
                      <a:r>
                        <a:rPr lang="zh-CN" altLang="en-US" sz="2000" b="0">
                          <a:latin typeface="Times New Roman" panose="02020603050405020304" charset="0"/>
                          <a:ea typeface="宋体" panose="02010600030101010101" pitchFamily="2" charset="-122"/>
                          <a:cs typeface="Times New Roman" panose="02020603050405020304" charset="0"/>
                        </a:rPr>
                        <a:t>；</a:t>
                      </a:r>
                      <a:r>
                        <a:rPr lang="en-US" altLang="en-US" sz="2000">
                          <a:solidFill>
                            <a:schemeClr val="tx1"/>
                          </a:solidFill>
                          <a:latin typeface="Times New Roman" panose="02020603050405020304" charset="0"/>
                          <a:ea typeface="宋体" panose="02010600030101010101" pitchFamily="2" charset="-122"/>
                          <a:cs typeface="Times New Roman" panose="02020603050405020304" charset="0"/>
                          <a:sym typeface="+mn-ea"/>
                        </a:rPr>
                        <a:t>③</a:t>
                      </a:r>
                      <a:r>
                        <a:rPr lang="en-US" altLang="zh-CN" sz="2000">
                          <a:solidFill>
                            <a:srgbClr val="C00000"/>
                          </a:solidFill>
                          <a:latin typeface="Times New Roman" panose="02020603050405020304" charset="0"/>
                          <a:ea typeface="宋体" panose="02010600030101010101" pitchFamily="2" charset="-122"/>
                          <a:cs typeface="Times New Roman" panose="02020603050405020304" charset="0"/>
                          <a:sym typeface="+mn-ea"/>
                        </a:rPr>
                        <a:t>encouraging</a:t>
                      </a:r>
                      <a:r>
                        <a:rPr lang="en-US" altLang="zh-CN" sz="2000">
                          <a:latin typeface="Times New Roman" panose="02020603050405020304" charset="0"/>
                          <a:ea typeface="宋体" panose="02010600030101010101" pitchFamily="2" charset="-122"/>
                          <a:cs typeface="Times New Roman" panose="02020603050405020304" charset="0"/>
                          <a:sym typeface="+mn-ea"/>
                        </a:rPr>
                        <a:t> nods;</a:t>
                      </a:r>
                      <a:endParaRPr lang="en-US" altLang="zh-CN" sz="2000" b="0">
                        <a:latin typeface="Times New Roman" panose="02020603050405020304" charset="0"/>
                        <a:ea typeface="宋体" panose="02010600030101010101" pitchFamily="2" charset="-122"/>
                        <a:cs typeface="Times New Roman" panose="02020603050405020304" charset="0"/>
                      </a:endParaRPr>
                    </a:p>
                    <a:p>
                      <a:pPr indent="0">
                        <a:buNone/>
                      </a:pPr>
                      <a:r>
                        <a:rPr lang="en-US" altLang="en-US" sz="2000" b="0">
                          <a:latin typeface="Times New Roman" panose="02020603050405020304" charset="0"/>
                          <a:ea typeface="宋体" panose="02010600030101010101" pitchFamily="2" charset="-122"/>
                          <a:cs typeface="Times New Roman" panose="02020603050405020304" charset="0"/>
                        </a:rPr>
                        <a:t>④</a:t>
                      </a:r>
                      <a:r>
                        <a:rPr lang="en-US" altLang="zh-CN" sz="2000" b="0">
                          <a:latin typeface="Times New Roman" panose="02020603050405020304" charset="0"/>
                          <a:ea typeface="宋体" panose="02010600030101010101" pitchFamily="2" charset="-122"/>
                          <a:cs typeface="Times New Roman" panose="02020603050405020304" charset="0"/>
                        </a:rPr>
                        <a:t> I </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rPr>
                        <a:t>have it all worked out</a:t>
                      </a:r>
                      <a:r>
                        <a:rPr lang="zh-CN" altLang="en-US" sz="2000" b="0">
                          <a:latin typeface="Times New Roman" panose="02020603050405020304" charset="0"/>
                          <a:ea typeface="宋体" panose="02010600030101010101" pitchFamily="2" charset="-122"/>
                          <a:cs typeface="Times New Roman" panose="02020603050405020304" charset="0"/>
                        </a:rPr>
                        <a:t>；</a:t>
                      </a:r>
                      <a:r>
                        <a:rPr lang="en-US" altLang="zh-CN" sz="2000" b="0">
                          <a:latin typeface="Times New Roman" panose="02020603050405020304" charset="0"/>
                          <a:ea typeface="宋体" panose="02010600030101010101" pitchFamily="2" charset="-122"/>
                          <a:cs typeface="Times New Roman" panose="02020603050405020304" charset="0"/>
                        </a:rPr>
                        <a:t> </a:t>
                      </a:r>
                      <a:endParaRPr lang="en-US" altLang="zh-CN" sz="2000" b="0">
                        <a:latin typeface="Times New Roman" panose="02020603050405020304" charset="0"/>
                        <a:ea typeface="宋体" panose="02010600030101010101" pitchFamily="2" charset="-122"/>
                        <a:cs typeface="Times New Roman" panose="02020603050405020304" charset="0"/>
                      </a:endParaRPr>
                    </a:p>
                    <a:p>
                      <a:pPr indent="0">
                        <a:buNone/>
                      </a:pPr>
                      <a:r>
                        <a:rPr lang="en-US" altLang="en-US" sz="2000" b="0">
                          <a:solidFill>
                            <a:schemeClr val="tx1"/>
                          </a:solidFill>
                          <a:latin typeface="Times New Roman" panose="02020603050405020304" charset="0"/>
                          <a:ea typeface="宋体" panose="02010600030101010101" pitchFamily="2" charset="-122"/>
                          <a:cs typeface="Times New Roman" panose="02020603050405020304" charset="0"/>
                        </a:rPr>
                        <a:t>⑤</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rPr>
                        <a:t>together</a:t>
                      </a:r>
                      <a:r>
                        <a:rPr lang="zh-CN" altLang="en-US" sz="2000" b="0">
                          <a:latin typeface="Times New Roman" panose="02020603050405020304" charset="0"/>
                          <a:ea typeface="宋体" panose="02010600030101010101" pitchFamily="2" charset="-122"/>
                          <a:cs typeface="Times New Roman" panose="02020603050405020304" charset="0"/>
                        </a:rPr>
                        <a:t>；</a:t>
                      </a:r>
                      <a:endParaRPr lang="zh-CN" altLang="en-US" sz="2000" b="0">
                        <a:latin typeface="Times New Roman" panose="02020603050405020304" charset="0"/>
                        <a:ea typeface="宋体" panose="02010600030101010101" pitchFamily="2" charset="-122"/>
                        <a:cs typeface="Times New Roman" panose="02020603050405020304" charset="0"/>
                      </a:endParaRPr>
                    </a:p>
                    <a:p>
                      <a:pPr indent="0">
                        <a:buNone/>
                      </a:pPr>
                      <a:r>
                        <a:rPr lang="en-US" altLang="en-US" sz="2000" b="0">
                          <a:latin typeface="Times New Roman" panose="02020603050405020304" charset="0"/>
                          <a:ea typeface="宋体" panose="02010600030101010101" pitchFamily="2" charset="-122"/>
                          <a:cs typeface="Times New Roman" panose="02020603050405020304" charset="0"/>
                        </a:rPr>
                        <a:t>⑥</a:t>
                      </a:r>
                      <a:r>
                        <a:rPr lang="en-US" altLang="zh-CN" sz="2000" b="0">
                          <a:latin typeface="Times New Roman" panose="02020603050405020304" charset="0"/>
                          <a:ea typeface="宋体" panose="02010600030101010101" pitchFamily="2" charset="-122"/>
                          <a:cs typeface="Times New Roman" panose="02020603050405020304" charset="0"/>
                        </a:rPr>
                        <a:t>determined </a:t>
                      </a:r>
                      <a:r>
                        <a:rPr lang="en-US" altLang="zh-CN" sz="2000" b="0">
                          <a:solidFill>
                            <a:srgbClr val="C00000"/>
                          </a:solidFill>
                          <a:latin typeface="Times New Roman" panose="02020603050405020304" charset="0"/>
                          <a:ea typeface="宋体" panose="02010600030101010101" pitchFamily="2" charset="-122"/>
                          <a:cs typeface="Times New Roman" panose="02020603050405020304" charset="0"/>
                        </a:rPr>
                        <a:t>support</a:t>
                      </a:r>
                      <a:endParaRPr lang="en-US" altLang="zh-CN" sz="2000" b="0">
                        <a:solidFill>
                          <a:srgbClr val="C00000"/>
                        </a:solidFill>
                        <a:latin typeface="Times New Roman" panose="02020603050405020304" charset="0"/>
                        <a:ea typeface="宋体" panose="02010600030101010101" pitchFamily="2" charset="-122"/>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400" b="0">
                          <a:noFill/>
                          <a:latin typeface="Times New Roman" panose="02020603050405020304" charset="0"/>
                          <a:ea typeface="宋体" panose="02010600030101010101" pitchFamily="2" charset="-122"/>
                          <a:cs typeface="Times New Roman" panose="02020603050405020304" charset="0"/>
                        </a:rPr>
                        <a:t>“Are you okay, </a:t>
                      </a:r>
                      <a:r>
                        <a:rPr lang="en-US" altLang="zh-CN" sz="2400" b="0" u="sng">
                          <a:noFill/>
                          <a:latin typeface="Times New Roman" panose="02020603050405020304" charset="0"/>
                          <a:ea typeface="宋体" panose="02010600030101010101" pitchFamily="2" charset="-122"/>
                          <a:cs typeface="Times New Roman" panose="02020603050405020304" charset="0"/>
                        </a:rPr>
                        <a:t>little lady</a:t>
                      </a:r>
                      <a:r>
                        <a:rPr lang="en-US" altLang="zh-CN" sz="2400" b="0">
                          <a:noFill/>
                          <a:latin typeface="Times New Roman" panose="02020603050405020304" charset="0"/>
                          <a:ea typeface="宋体" panose="02010600030101010101" pitchFamily="2" charset="-122"/>
                          <a:cs typeface="Times New Roman" panose="02020603050405020304" charset="0"/>
                        </a:rPr>
                        <a:t>? Did you get lost from your family?”He asked </a:t>
                      </a:r>
                      <a:r>
                        <a:rPr lang="en-US" altLang="zh-CN" sz="2400" b="0" u="sng">
                          <a:noFill/>
                          <a:latin typeface="Times New Roman" panose="02020603050405020304" charset="0"/>
                          <a:ea typeface="宋体" panose="02010600030101010101" pitchFamily="2" charset="-122"/>
                          <a:cs typeface="Times New Roman" panose="02020603050405020304" charset="0"/>
                        </a:rPr>
                        <a:t>affectionately</a:t>
                      </a:r>
                      <a:r>
                        <a:rPr lang="en-US" altLang="zh-CN" sz="2400" b="0">
                          <a:noFill/>
                          <a:latin typeface="Times New Roman" panose="02020603050405020304" charset="0"/>
                          <a:ea typeface="宋体" panose="02010600030101010101" pitchFamily="2" charset="-122"/>
                          <a:cs typeface="Times New Roman" panose="02020603050405020304" charset="0"/>
                        </a:rPr>
                        <a:t>, patting my hair with a comfortable smile. I nodded hesitantly, eyes brimming with tears of trust. </a:t>
                      </a:r>
                      <a:r>
                        <a:rPr lang="en-US" altLang="zh-CN" sz="2400" b="0" u="sng">
                          <a:noFill/>
                          <a:latin typeface="Times New Roman" panose="02020603050405020304" charset="0"/>
                          <a:ea typeface="宋体" panose="02010600030101010101" pitchFamily="2" charset="-122"/>
                          <a:cs typeface="Times New Roman" panose="02020603050405020304" charset="0"/>
                        </a:rPr>
                        <a:t>The energy of comfort was infectious</a:t>
                      </a:r>
                      <a:r>
                        <a:rPr lang="en-US" altLang="zh-CN" sz="2400" b="0">
                          <a:noFill/>
                          <a:latin typeface="Times New Roman" panose="02020603050405020304" charset="0"/>
                          <a:ea typeface="宋体" panose="02010600030101010101" pitchFamily="2" charset="-122"/>
                          <a:cs typeface="Times New Roman" panose="02020603050405020304" charset="0"/>
                        </a:rPr>
                        <a:t> — I picked up the camera, showing him the </a:t>
                      </a:r>
                      <a:r>
                        <a:rPr lang="en-US" altLang="zh-CN" sz="2400" b="0" u="sng">
                          <a:noFill/>
                          <a:latin typeface="Times New Roman" panose="02020603050405020304" charset="0"/>
                          <a:ea typeface="宋体" panose="02010600030101010101" pitchFamily="2" charset="-122"/>
                          <a:cs typeface="Times New Roman" panose="02020603050405020304" charset="0"/>
                        </a:rPr>
                        <a:t> photos</a:t>
                      </a:r>
                      <a:r>
                        <a:rPr lang="en-US" altLang="zh-CN" sz="2400" b="0">
                          <a:noFill/>
                          <a:latin typeface="Times New Roman" panose="02020603050405020304" charset="0"/>
                          <a:ea typeface="宋体" panose="02010600030101010101" pitchFamily="2" charset="-122"/>
                          <a:cs typeface="Times New Roman" panose="02020603050405020304" charset="0"/>
                        </a:rPr>
                        <a:t> of myself and parents to </a:t>
                      </a:r>
                      <a:r>
                        <a:rPr lang="en-US" altLang="zh-CN" sz="2400" b="0" u="sng">
                          <a:noFill/>
                          <a:latin typeface="Times New Roman" panose="02020603050405020304" charset="0"/>
                          <a:ea typeface="宋体" panose="02010600030101010101" pitchFamily="2" charset="-122"/>
                          <a:cs typeface="Times New Roman" panose="02020603050405020304" charset="0"/>
                        </a:rPr>
                        <a:t>convey more information</a:t>
                      </a:r>
                      <a:r>
                        <a:rPr lang="en-US" altLang="zh-CN" sz="2400" b="0">
                          <a:noFill/>
                          <a:latin typeface="Times New Roman" panose="02020603050405020304" charset="0"/>
                          <a:ea typeface="宋体" panose="02010600030101010101" pitchFamily="2" charset="-122"/>
                          <a:cs typeface="Times New Roman" panose="02020603050405020304" charset="0"/>
                        </a:rPr>
                        <a:t>. </a:t>
                      </a:r>
                      <a:endParaRPr lang="en-US" altLang="zh-CN" sz="2400" b="0">
                        <a:no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相关意义的词汇的语义关联，可以促成以某一话题为中心的词汇链或情境模式层面的协同效应，增强合理的画面感以及和谐的生动性）</a:t>
                      </a:r>
                      <a:r>
                        <a:rPr lang="zh-CN" altLang="en-US" sz="2000" b="0">
                          <a:latin typeface="Times New Roman" panose="02020603050405020304" charset="0"/>
                          <a:ea typeface="宋体" panose="02010600030101010101" pitchFamily="2" charset="-122"/>
                          <a:cs typeface="Times New Roman" panose="02020603050405020304" charset="0"/>
                        </a:rPr>
                        <a:t>当我颤抖着迈出可怕的第一步时，我注意到同学们会意地微笑着，沿着楼梯向上聚集了两条平行线。一个人低声鼓励地说：</a:t>
                      </a:r>
                      <a:r>
                        <a:rPr lang="en-US" altLang="zh-CN" sz="2000" b="0">
                          <a:latin typeface="Times New Roman" panose="02020603050405020304" charset="0"/>
                          <a:ea typeface="宋体" panose="02010600030101010101" pitchFamily="2" charset="-122"/>
                          <a:cs typeface="Times New Roman" panose="02020603050405020304" charset="0"/>
                        </a:rPr>
                        <a:t>“</a:t>
                      </a:r>
                      <a:r>
                        <a:rPr lang="zh-CN" altLang="en-US" sz="2000" b="0">
                          <a:latin typeface="Times New Roman" panose="02020603050405020304" charset="0"/>
                          <a:ea typeface="宋体" panose="02010600030101010101" pitchFamily="2" charset="-122"/>
                          <a:cs typeface="Times New Roman" panose="02020603050405020304" charset="0"/>
                        </a:rPr>
                        <a:t>靠紧我们吧，莎莉已经解决了一切。</a:t>
                      </a:r>
                      <a:r>
                        <a:rPr lang="en-US" altLang="zh-CN" sz="2000" b="0">
                          <a:latin typeface="Times New Roman" panose="02020603050405020304" charset="0"/>
                          <a:ea typeface="宋体" panose="02010600030101010101" pitchFamily="2" charset="-122"/>
                          <a:cs typeface="Times New Roman" panose="02020603050405020304" charset="0"/>
                        </a:rPr>
                        <a:t>”</a:t>
                      </a:r>
                      <a:r>
                        <a:rPr lang="zh-CN" altLang="en-US" sz="2000" b="0">
                          <a:latin typeface="Times New Roman" panose="02020603050405020304" charset="0"/>
                          <a:ea typeface="宋体" panose="02010600030101010101" pitchFamily="2" charset="-122"/>
                          <a:cs typeface="Times New Roman" panose="02020603050405020304" charset="0"/>
                        </a:rPr>
                        <a:t>这番话令我深受触动，热泪盈眶。他们并肩而立，宛如沉默的守护者。他们手臂相连，形成了一条活生生的扶手。</a:t>
                      </a:r>
                      <a:r>
                        <a:rPr lang="en-US" altLang="zh-CN" sz="2000" b="0">
                          <a:latin typeface="Times New Roman" panose="02020603050405020304" charset="0"/>
                          <a:ea typeface="宋体" panose="02010600030101010101" pitchFamily="2" charset="-122"/>
                          <a:cs typeface="Times New Roman" panose="02020603050405020304" charset="0"/>
                        </a:rPr>
                        <a:t> </a:t>
                      </a:r>
                      <a:r>
                        <a:rPr lang="zh-CN" altLang="en-US" sz="2000" b="0">
                          <a:latin typeface="Times New Roman" panose="02020603050405020304" charset="0"/>
                          <a:ea typeface="宋体" panose="02010600030101010101" pitchFamily="2" charset="-122"/>
                          <a:cs typeface="Times New Roman" panose="02020603050405020304" charset="0"/>
                        </a:rPr>
                        <a:t>他们井然有序的动作就像一种精心排练的团结之舞，让我在整个仪式中得到坚定的支持，同时带着尊严地向上攀登。</a:t>
                      </a:r>
                      <a:endParaRPr lang="zh-CN" altLang="en-US" sz="2000" b="0">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4528185" y="1304925"/>
            <a:ext cx="7527290" cy="2553335"/>
          </a:xfrm>
          <a:prstGeom prst="rect">
            <a:avLst/>
          </a:prstGeom>
          <a:noFill/>
        </p:spPr>
        <p:txBody>
          <a:bodyPr wrap="square" rtlCol="0" anchor="t">
            <a:spAutoFit/>
          </a:bodyPr>
          <a:p>
            <a:pPr indent="0">
              <a:buNone/>
            </a:pPr>
            <a:r>
              <a:rPr lang="en-US" altLang="zh-CN" sz="2000">
                <a:latin typeface="Times New Roman" panose="02020603050405020304" charset="0"/>
                <a:ea typeface="宋体" panose="02010600030101010101" pitchFamily="2" charset="-122"/>
                <a:cs typeface="Times New Roman" panose="02020603050405020304" charset="0"/>
                <a:sym typeface="+mn-ea"/>
              </a:rPr>
              <a:t>When trembling with the first </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frightening</a:t>
            </a:r>
            <a:r>
              <a:rPr lang="en-US" altLang="zh-CN" sz="2000">
                <a:latin typeface="Times New Roman" panose="02020603050405020304" charset="0"/>
                <a:ea typeface="宋体" panose="02010600030101010101" pitchFamily="2" charset="-122"/>
                <a:cs typeface="Times New Roman" panose="02020603050405020304" charset="0"/>
                <a:sym typeface="+mn-ea"/>
              </a:rPr>
              <a:t> step,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I noticed my classmates</a:t>
            </a:r>
            <a:r>
              <a:rPr lang="en-US" altLang="zh-CN" sz="2000">
                <a:latin typeface="Times New Roman" panose="02020603050405020304" charset="0"/>
                <a:ea typeface="宋体" panose="02010600030101010101" pitchFamily="2" charset="-122"/>
                <a:cs typeface="Times New Roman" panose="02020603050405020304" charset="0"/>
                <a:sym typeface="+mn-ea"/>
              </a:rPr>
              <a:t> smiling knowingly and  </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gathering</a:t>
            </a:r>
            <a:r>
              <a:rPr lang="en-US" altLang="zh-CN" sz="2000">
                <a:latin typeface="Times New Roman" panose="02020603050405020304" charset="0"/>
                <a:ea typeface="宋体" panose="02010600030101010101" pitchFamily="2" charset="-122"/>
                <a:cs typeface="Times New Roman" panose="02020603050405020304" charset="0"/>
                <a:sym typeface="+mn-ea"/>
              </a:rPr>
              <a:t> two parallel lines along the upstairs. One whispered </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encouragingly</a:t>
            </a:r>
            <a:r>
              <a:rPr lang="en-US" altLang="zh-CN" sz="2000">
                <a:latin typeface="Times New Roman" panose="02020603050405020304" charset="0"/>
                <a:ea typeface="宋体" panose="02010600030101010101" pitchFamily="2" charset="-122"/>
                <a:cs typeface="Times New Roman" panose="02020603050405020304" charset="0"/>
                <a:sym typeface="+mn-ea"/>
              </a:rPr>
              <a:t>, "Lean on us, Sally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had it all worked out</a:t>
            </a:r>
            <a:r>
              <a:rPr lang="en-US" altLang="zh-CN" sz="2000">
                <a:latin typeface="Times New Roman" panose="02020603050405020304" charset="0"/>
                <a:ea typeface="宋体" panose="02010600030101010101" pitchFamily="2" charset="-122"/>
                <a:cs typeface="Times New Roman" panose="02020603050405020304" charset="0"/>
                <a:sym typeface="+mn-ea"/>
              </a:rPr>
              <a:t>,” which shocked and moved me to tears. They stood </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together</a:t>
            </a:r>
            <a:r>
              <a:rPr lang="en-US" altLang="zh-CN" sz="2000">
                <a:latin typeface="Times New Roman" panose="02020603050405020304" charset="0"/>
                <a:ea typeface="宋体" panose="02010600030101010101" pitchFamily="2" charset="-122"/>
                <a:cs typeface="Times New Roman" panose="02020603050405020304" charset="0"/>
                <a:sym typeface="+mn-ea"/>
              </a:rPr>
              <a:t> like silent guardians. Their arms linked </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together</a:t>
            </a:r>
            <a:r>
              <a:rPr lang="en-US" altLang="zh-CN" sz="2000">
                <a:latin typeface="Times New Roman" panose="02020603050405020304" charset="0"/>
                <a:ea typeface="宋体" panose="02010600030101010101" pitchFamily="2" charset="-122"/>
                <a:cs typeface="Times New Roman" panose="02020603050405020304" charset="0"/>
                <a:sym typeface="+mn-ea"/>
              </a:rPr>
              <a:t> creating a living handrail. Their orderly movement resembled a carefully rehearsed dance of unity, allowing me to ascend with dignity while being </a:t>
            </a:r>
            <a:r>
              <a:rPr lang="en-US" altLang="zh-CN" sz="2000" u="sng">
                <a:solidFill>
                  <a:srgbClr val="C00000"/>
                </a:solidFill>
                <a:latin typeface="Times New Roman" panose="02020603050405020304" charset="0"/>
                <a:ea typeface="宋体" panose="02010600030101010101" pitchFamily="2" charset="-122"/>
                <a:cs typeface="Times New Roman" panose="02020603050405020304" charset="0"/>
                <a:sym typeface="+mn-ea"/>
              </a:rPr>
              <a:t>unwaveringly </a:t>
            </a:r>
            <a:r>
              <a:rPr lang="en-US" altLang="zh-CN" sz="2000" b="1" u="sng">
                <a:solidFill>
                  <a:srgbClr val="C00000"/>
                </a:solidFill>
                <a:latin typeface="Times New Roman" panose="02020603050405020304" charset="0"/>
                <a:ea typeface="宋体" panose="02010600030101010101" pitchFamily="2" charset="-122"/>
                <a:cs typeface="Times New Roman" panose="02020603050405020304" charset="0"/>
                <a:sym typeface="+mn-ea"/>
              </a:rPr>
              <a:t>supported</a:t>
            </a:r>
            <a:r>
              <a:rPr lang="en-US" altLang="zh-CN" sz="2000">
                <a:latin typeface="Times New Roman" panose="02020603050405020304" charset="0"/>
                <a:ea typeface="宋体" panose="02010600030101010101" pitchFamily="2" charset="-122"/>
                <a:cs typeface="Times New Roman" panose="02020603050405020304" charset="0"/>
                <a:sym typeface="+mn-ea"/>
              </a:rPr>
              <a:t> in the whole </a:t>
            </a:r>
            <a:r>
              <a:rPr lang="en-US" altLang="zh-CN" sz="2000" b="1">
                <a:solidFill>
                  <a:srgbClr val="C00000"/>
                </a:solidFill>
                <a:latin typeface="Times New Roman" panose="02020603050405020304" charset="0"/>
                <a:ea typeface="宋体" panose="02010600030101010101" pitchFamily="2" charset="-122"/>
                <a:cs typeface="Times New Roman" panose="02020603050405020304" charset="0"/>
                <a:sym typeface="+mn-ea"/>
              </a:rPr>
              <a:t>ceremony</a:t>
            </a:r>
            <a:r>
              <a:rPr lang="en-US" altLang="zh-CN" sz="2000">
                <a:latin typeface="Times New Roman" panose="02020603050405020304" charset="0"/>
                <a:ea typeface="宋体" panose="02010600030101010101" pitchFamily="2" charset="-122"/>
                <a:cs typeface="Times New Roman" panose="02020603050405020304" charset="0"/>
                <a:sym typeface="+mn-ea"/>
              </a:rPr>
              <a:t>. </a:t>
            </a:r>
            <a:endParaRPr lang="en-US" altLang="zh-CN" sz="2000">
              <a:latin typeface="Times New Roman" panose="02020603050405020304" charset="0"/>
              <a:ea typeface="宋体" panose="02010600030101010101" pitchFamily="2" charset="-122"/>
              <a:cs typeface="Times New Roman" panose="02020603050405020304" charset="0"/>
              <a:sym typeface="+mn-ea"/>
            </a:endParaRPr>
          </a:p>
        </p:txBody>
      </p:sp>
      <p:pic>
        <p:nvPicPr>
          <p:cNvPr id="2" name="图片 1" descr="6"/>
          <p:cNvPicPr>
            <a:picLocks noChangeAspect="1"/>
          </p:cNvPicPr>
          <p:nvPr/>
        </p:nvPicPr>
        <p:blipFill>
          <a:blip r:embed="rId84"/>
          <a:stretch>
            <a:fillRect/>
          </a:stretch>
        </p:blipFill>
        <p:spPr>
          <a:xfrm>
            <a:off x="170815" y="4105275"/>
            <a:ext cx="4298950" cy="2459990"/>
          </a:xfrm>
          <a:prstGeom prst="rect">
            <a:avLst/>
          </a:prstGeom>
        </p:spPr>
      </p:pic>
      <p:pic>
        <p:nvPicPr>
          <p:cNvPr id="5124" name="图片 6" descr="logo横版 png"/>
          <p:cNvPicPr>
            <a:picLocks noChangeAspect="1"/>
          </p:cNvPicPr>
          <p:nvPr/>
        </p:nvPicPr>
        <p:blipFill>
          <a:blip r:embed="rId85"/>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出自【趣你的PPT】(微信:qunideppt)：最优质的PPT资源库"/>
          <p:cNvSpPr txBox="1"/>
          <p:nvPr>
            <p:custDataLst>
              <p:tags r:id="rId1"/>
            </p:custDataLst>
          </p:nvPr>
        </p:nvSpPr>
        <p:spPr>
          <a:xfrm>
            <a:off x="1979295" y="120015"/>
            <a:ext cx="9156065" cy="542290"/>
          </a:xfrm>
          <a:prstGeom prst="rect">
            <a:avLst/>
          </a:prstGeom>
          <a:solidFill>
            <a:schemeClr val="bg1">
              <a:alpha val="73000"/>
            </a:schemeClr>
          </a:solidFill>
        </p:spPr>
        <p:txBody>
          <a:bodyPr wrap="square" rtlCol="0">
            <a:noAutofit/>
          </a:bodyPr>
          <a:p>
            <a:pPr fontAlgn="ctr">
              <a:lnSpc>
                <a:spcPct val="110000"/>
              </a:lnSpc>
            </a:pPr>
            <a:r>
              <a:rPr lang="zh-CN" altLang="en-US" sz="2400" b="1" dirty="0">
                <a:solidFill>
                  <a:srgbClr val="0070C0"/>
                </a:solidFill>
                <a:latin typeface="微软雅黑" panose="020B0503020204020204" charset="-122"/>
                <a:ea typeface="微软雅黑" panose="020B0503020204020204" charset="-122"/>
              </a:rPr>
              <a:t>基于语义连贯标词扩展法的读后续写协同生成：</a:t>
            </a:r>
            <a:endParaRPr lang="zh-CN" altLang="en-US" sz="2400" b="1" dirty="0">
              <a:solidFill>
                <a:srgbClr val="0070C0"/>
              </a:solidFill>
              <a:latin typeface="微软雅黑" panose="020B0503020204020204" charset="-122"/>
              <a:ea typeface="微软雅黑" panose="020B0503020204020204" charset="-122"/>
            </a:endParaRPr>
          </a:p>
        </p:txBody>
      </p:sp>
      <p:cxnSp>
        <p:nvCxnSpPr>
          <p:cNvPr id="4" name="直接连接符 3"/>
          <p:cNvCxnSpPr/>
          <p:nvPr/>
        </p:nvCxnSpPr>
        <p:spPr>
          <a:xfrm>
            <a:off x="1588" y="750283"/>
            <a:ext cx="12192000" cy="0"/>
          </a:xfrm>
          <a:prstGeom prst="line">
            <a:avLst/>
          </a:prstGeom>
          <a:noFill/>
          <a:ln w="12700" cap="flat" cmpd="sng" algn="ctr">
            <a:solidFill>
              <a:srgbClr val="0070C0"/>
            </a:solidFill>
            <a:prstDash val="solid"/>
            <a:miter lim="800000"/>
          </a:ln>
          <a:effectLst/>
        </p:spPr>
      </p:cxnSp>
      <p:sp>
        <p:nvSpPr>
          <p:cNvPr id="8" name="矩形 7"/>
          <p:cNvSpPr/>
          <p:nvPr/>
        </p:nvSpPr>
        <p:spPr>
          <a:xfrm>
            <a:off x="1588" y="6670716"/>
            <a:ext cx="12192000" cy="194645"/>
          </a:xfrm>
          <a:prstGeom prst="rect">
            <a:avLst/>
          </a:prstGeom>
          <a:solidFill>
            <a:srgbClr val="0070C0"/>
          </a:solidFill>
          <a:ln w="12700" cap="flat" cmpd="sng" algn="ctr">
            <a:noFill/>
            <a:prstDash val="solid"/>
            <a:miter lim="800000"/>
          </a:ln>
          <a:effectLst/>
        </p:spPr>
        <p:txBody>
          <a:bodyPr rtlCol="0" anchor="ctr"/>
          <a:p>
            <a:pPr algn="ctr"/>
            <a:endParaRPr lang="zh-CN" altLang="en-US" dirty="0">
              <a:solidFill>
                <a:srgbClr val="44546A">
                  <a:lumMod val="60000"/>
                  <a:lumOff val="40000"/>
                </a:srgbClr>
              </a:solidFill>
              <a:latin typeface="Arial" panose="020B0604020202020204" pitchFamily="34" charset="0"/>
              <a:ea typeface="微软雅黑" panose="020B0503020204020204" charset="-122"/>
            </a:endParaRPr>
          </a:p>
        </p:txBody>
      </p:sp>
      <p:sp>
        <p:nvSpPr>
          <p:cNvPr id="12" name="文本框 11"/>
          <p:cNvSpPr txBox="1"/>
          <p:nvPr/>
        </p:nvSpPr>
        <p:spPr>
          <a:xfrm>
            <a:off x="783590" y="6614795"/>
            <a:ext cx="3183890" cy="306705"/>
          </a:xfrm>
          <a:prstGeom prst="rect">
            <a:avLst/>
          </a:prstGeom>
          <a:noFill/>
        </p:spPr>
        <p:txBody>
          <a:bodyPr wrap="square" rtlCol="0" anchor="t">
            <a:spAutoFit/>
          </a:bodyPr>
          <a:p>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浙南名校联盟</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2026</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届高三</a:t>
            </a:r>
            <a:r>
              <a:rPr lang="en-US" altLang="zh-CN" sz="1400" b="1">
                <a:solidFill>
                  <a:srgbClr val="FFFFFF"/>
                </a:solidFill>
                <a:latin typeface="微软雅黑" panose="020B0503020204020204" charset="-122"/>
                <a:ea typeface="微软雅黑" panose="020B0503020204020204" charset="-122"/>
                <a:cs typeface="微软雅黑" panose="020B0503020204020204" charset="-122"/>
              </a:rPr>
              <a:t>10</a:t>
            </a:r>
            <a:r>
              <a:rPr lang="zh-CN" altLang="en-US" sz="1400" b="1">
                <a:solidFill>
                  <a:srgbClr val="FFFFFF"/>
                </a:solidFill>
                <a:latin typeface="微软雅黑" panose="020B0503020204020204" charset="-122"/>
                <a:ea typeface="微软雅黑" panose="020B0503020204020204" charset="-122"/>
                <a:cs typeface="微软雅黑" panose="020B0503020204020204" charset="-122"/>
              </a:rPr>
              <a:t>月联考</a:t>
            </a:r>
            <a:endParaRPr lang="zh-CN" altLang="en-US" sz="14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3" name="图片 12"/>
          <p:cNvPicPr/>
          <p:nvPr/>
        </p:nvPicPr>
        <p:blipFill>
          <a:blip r:embed="rId2"/>
          <a:stretch>
            <a:fillRect/>
          </a:stretch>
        </p:blipFill>
        <p:spPr>
          <a:xfrm>
            <a:off x="132080" y="-210820"/>
            <a:ext cx="1267460" cy="1043940"/>
          </a:xfrm>
          <a:prstGeom prst="rect">
            <a:avLst/>
          </a:prstGeom>
        </p:spPr>
      </p:pic>
      <p:pic>
        <p:nvPicPr>
          <p:cNvPr id="15" name="图片 14"/>
          <p:cNvPicPr/>
          <p:nvPr/>
        </p:nvPicPr>
        <p:blipFill>
          <a:blip r:embed="rId3"/>
          <a:stretch>
            <a:fillRect/>
          </a:stretch>
        </p:blipFill>
        <p:spPr>
          <a:xfrm>
            <a:off x="240348" y="6670358"/>
            <a:ext cx="542925" cy="200025"/>
          </a:xfrm>
          <a:prstGeom prst="rect">
            <a:avLst/>
          </a:prstGeom>
        </p:spPr>
      </p:pic>
      <p:pic>
        <p:nvPicPr>
          <p:cNvPr id="10" name="图片 9"/>
          <p:cNvPicPr/>
          <p:nvPr/>
        </p:nvPicPr>
        <p:blipFill>
          <a:blip r:embed="rId4"/>
          <a:stretch>
            <a:fillRect/>
          </a:stretch>
        </p:blipFill>
        <p:spPr>
          <a:xfrm>
            <a:off x="10931525" y="177800"/>
            <a:ext cx="1264920" cy="863600"/>
          </a:xfrm>
          <a:prstGeom prst="rect">
            <a:avLst/>
          </a:prstGeom>
        </p:spPr>
      </p:pic>
      <p:grpSp>
        <p:nvGrpSpPr>
          <p:cNvPr id="45059" name="组合 30"/>
          <p:cNvGrpSpPr/>
          <p:nvPr/>
        </p:nvGrpSpPr>
        <p:grpSpPr>
          <a:xfrm>
            <a:off x="10783570" y="38735"/>
            <a:ext cx="1515110" cy="1049655"/>
            <a:chOff x="0" y="0"/>
            <a:chExt cx="4157663" cy="3262312"/>
          </a:xfrm>
        </p:grpSpPr>
        <p:grpSp>
          <p:nvGrpSpPr>
            <p:cNvPr id="45060" name="Group 23"/>
            <p:cNvGrpSpPr/>
            <p:nvPr/>
          </p:nvGrpSpPr>
          <p:grpSpPr>
            <a:xfrm>
              <a:off x="0" y="1800225"/>
              <a:ext cx="636588" cy="454025"/>
              <a:chOff x="0" y="0"/>
              <a:chExt cx="401" cy="286"/>
            </a:xfrm>
          </p:grpSpPr>
          <p:sp>
            <p:nvSpPr>
              <p:cNvPr id="45061" name="AutoShape 24"/>
              <p:cNvSpPr/>
              <p:nvPr>
                <p:custDataLst>
                  <p:tags r:id="rId5"/>
                </p:custDataLst>
              </p:nvPr>
            </p:nvSpPr>
            <p:spPr>
              <a:xfrm>
                <a:off x="174" y="90"/>
                <a:ext cx="227" cy="196"/>
              </a:xfrm>
              <a:prstGeom prst="hexagon">
                <a:avLst>
                  <a:gd name="adj" fmla="val 28954"/>
                  <a:gd name="vf" fmla="val 115470"/>
                </a:avLst>
              </a:prstGeom>
              <a:solidFill>
                <a:srgbClr val="9900CC">
                  <a:alpha val="3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62" name="AutoShape 25"/>
              <p:cNvSpPr/>
              <p:nvPr>
                <p:custDataLst>
                  <p:tags r:id="rId6"/>
                </p:custDataLst>
              </p:nvPr>
            </p:nvSpPr>
            <p:spPr>
              <a:xfrm>
                <a:off x="0" y="0"/>
                <a:ext cx="227" cy="196"/>
              </a:xfrm>
              <a:prstGeom prst="hexagon">
                <a:avLst>
                  <a:gd name="adj" fmla="val 28954"/>
                  <a:gd name="vf" fmla="val 115470"/>
                </a:avLst>
              </a:prstGeom>
              <a:solidFill>
                <a:srgbClr val="9900CC">
                  <a:alpha val="17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063" name="AutoShape 26"/>
            <p:cNvSpPr/>
            <p:nvPr>
              <p:custDataLst>
                <p:tags r:id="rId7"/>
              </p:custDataLst>
            </p:nvPr>
          </p:nvSpPr>
          <p:spPr>
            <a:xfrm>
              <a:off x="2519363" y="2951162"/>
              <a:ext cx="360362" cy="311150"/>
            </a:xfrm>
            <a:prstGeom prst="hexagon">
              <a:avLst>
                <a:gd name="adj" fmla="val 28954"/>
                <a:gd name="vf" fmla="val 115470"/>
              </a:avLst>
            </a:prstGeom>
            <a:solidFill>
              <a:srgbClr val="FF99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4" name="Group 27"/>
            <p:cNvGrpSpPr/>
            <p:nvPr/>
          </p:nvGrpSpPr>
          <p:grpSpPr>
            <a:xfrm>
              <a:off x="503236" y="7"/>
              <a:ext cx="3654430" cy="2887664"/>
              <a:chOff x="0" y="0"/>
              <a:chExt cx="2302" cy="1819"/>
            </a:xfrm>
          </p:grpSpPr>
          <p:sp>
            <p:nvSpPr>
              <p:cNvPr id="45065" name="AutoShape 28"/>
              <p:cNvSpPr/>
              <p:nvPr>
                <p:custDataLst>
                  <p:tags r:id="rId8"/>
                </p:custDataLst>
              </p:nvPr>
            </p:nvSpPr>
            <p:spPr>
              <a:xfrm>
                <a:off x="1203" y="219"/>
                <a:ext cx="227" cy="196"/>
              </a:xfrm>
              <a:prstGeom prst="hexagon">
                <a:avLst>
                  <a:gd name="adj" fmla="val 28954"/>
                  <a:gd name="vf" fmla="val 115470"/>
                </a:avLst>
              </a:prstGeom>
              <a:solidFill>
                <a:srgbClr val="0066FF">
                  <a:alpha val="1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66" name="Group 29"/>
              <p:cNvGrpSpPr/>
              <p:nvPr/>
            </p:nvGrpSpPr>
            <p:grpSpPr>
              <a:xfrm>
                <a:off x="0" y="0"/>
                <a:ext cx="2302" cy="1819"/>
                <a:chOff x="0" y="0"/>
                <a:chExt cx="2302" cy="1819"/>
              </a:xfrm>
            </p:grpSpPr>
            <p:grpSp>
              <p:nvGrpSpPr>
                <p:cNvPr id="45067" name="Group 30"/>
                <p:cNvGrpSpPr/>
                <p:nvPr/>
              </p:nvGrpSpPr>
              <p:grpSpPr>
                <a:xfrm>
                  <a:off x="0" y="0"/>
                  <a:ext cx="2302" cy="1819"/>
                  <a:chOff x="0" y="0"/>
                  <a:chExt cx="2302" cy="1819"/>
                </a:xfrm>
              </p:grpSpPr>
              <p:grpSp>
                <p:nvGrpSpPr>
                  <p:cNvPr id="45068" name="Group 31"/>
                  <p:cNvGrpSpPr/>
                  <p:nvPr/>
                </p:nvGrpSpPr>
                <p:grpSpPr>
                  <a:xfrm>
                    <a:off x="0" y="0"/>
                    <a:ext cx="2302" cy="1819"/>
                    <a:chOff x="0" y="0"/>
                    <a:chExt cx="2302" cy="1819"/>
                  </a:xfrm>
                </p:grpSpPr>
                <p:sp>
                  <p:nvSpPr>
                    <p:cNvPr id="45069" name="AutoShape 32"/>
                    <p:cNvSpPr/>
                    <p:nvPr>
                      <p:custDataLst>
                        <p:tags r:id="rId9"/>
                      </p:custDataLst>
                    </p:nvPr>
                  </p:nvSpPr>
                  <p:spPr>
                    <a:xfrm>
                      <a:off x="345" y="540"/>
                      <a:ext cx="227" cy="196"/>
                    </a:xfrm>
                    <a:prstGeom prst="hexagon">
                      <a:avLst>
                        <a:gd name="adj" fmla="val 28954"/>
                        <a:gd name="vf" fmla="val 115470"/>
                      </a:avLst>
                    </a:prstGeom>
                    <a:solidFill>
                      <a:srgbClr val="00CC66">
                        <a:alpha val="3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0" name="Group 33"/>
                    <p:cNvGrpSpPr/>
                    <p:nvPr/>
                  </p:nvGrpSpPr>
                  <p:grpSpPr>
                    <a:xfrm>
                      <a:off x="0" y="0"/>
                      <a:ext cx="2302" cy="1819"/>
                      <a:chOff x="0" y="0"/>
                      <a:chExt cx="2302" cy="1819"/>
                    </a:xfrm>
                  </p:grpSpPr>
                  <p:grpSp>
                    <p:nvGrpSpPr>
                      <p:cNvPr id="45071" name="Group 34"/>
                      <p:cNvGrpSpPr/>
                      <p:nvPr/>
                    </p:nvGrpSpPr>
                    <p:grpSpPr>
                      <a:xfrm>
                        <a:off x="0" y="0"/>
                        <a:ext cx="2302" cy="1819"/>
                        <a:chOff x="0" y="0"/>
                        <a:chExt cx="2302" cy="1819"/>
                      </a:xfrm>
                    </p:grpSpPr>
                    <p:sp>
                      <p:nvSpPr>
                        <p:cNvPr id="45072" name="AutoShape 35"/>
                        <p:cNvSpPr/>
                        <p:nvPr>
                          <p:custDataLst>
                            <p:tags r:id="rId10"/>
                          </p:custDataLst>
                        </p:nvPr>
                      </p:nvSpPr>
                      <p:spPr>
                        <a:xfrm>
                          <a:off x="1040" y="733"/>
                          <a:ext cx="227" cy="196"/>
                        </a:xfrm>
                        <a:prstGeom prst="hexagon">
                          <a:avLst>
                            <a:gd name="adj" fmla="val 28954"/>
                            <a:gd name="vf" fmla="val 115470"/>
                          </a:avLst>
                        </a:prstGeom>
                        <a:solidFill>
                          <a:srgbClr val="0066FF"/>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3" name="AutoShape 36"/>
                        <p:cNvSpPr/>
                        <p:nvPr>
                          <p:custDataLst>
                            <p:tags r:id="rId11"/>
                          </p:custDataLst>
                        </p:nvPr>
                      </p:nvSpPr>
                      <p:spPr>
                        <a:xfrm>
                          <a:off x="1055" y="1125"/>
                          <a:ext cx="227" cy="196"/>
                        </a:xfrm>
                        <a:prstGeom prst="hexagon">
                          <a:avLst>
                            <a:gd name="adj" fmla="val 28954"/>
                            <a:gd name="vf" fmla="val 115470"/>
                          </a:avLst>
                        </a:prstGeom>
                        <a:solidFill>
                          <a:srgbClr val="FF9900">
                            <a:alpha val="7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4" name="AutoShape 37"/>
                        <p:cNvSpPr/>
                        <p:nvPr>
                          <p:custDataLst>
                            <p:tags r:id="rId12"/>
                          </p:custDataLst>
                        </p:nvPr>
                      </p:nvSpPr>
                      <p:spPr>
                        <a:xfrm>
                          <a:off x="707" y="1143"/>
                          <a:ext cx="227" cy="196"/>
                        </a:xfrm>
                        <a:prstGeom prst="hexagon">
                          <a:avLst>
                            <a:gd name="adj" fmla="val 28954"/>
                            <a:gd name="vf" fmla="val 115470"/>
                          </a:avLst>
                        </a:prstGeom>
                        <a:solidFill>
                          <a:srgbClr val="9900CC">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nvGrpSpPr>
                        <p:cNvPr id="45075" name="Group 38"/>
                        <p:cNvGrpSpPr/>
                        <p:nvPr/>
                      </p:nvGrpSpPr>
                      <p:grpSpPr>
                        <a:xfrm>
                          <a:off x="0" y="0"/>
                          <a:ext cx="2302" cy="1819"/>
                          <a:chOff x="0" y="0"/>
                          <a:chExt cx="2302" cy="1819"/>
                        </a:xfrm>
                      </p:grpSpPr>
                      <p:sp>
                        <p:nvSpPr>
                          <p:cNvPr id="45076" name="AutoShape 39"/>
                          <p:cNvSpPr/>
                          <p:nvPr>
                            <p:custDataLst>
                              <p:tags r:id="rId13"/>
                            </p:custDataLst>
                          </p:nvPr>
                        </p:nvSpPr>
                        <p:spPr>
                          <a:xfrm>
                            <a:off x="863" y="640"/>
                            <a:ext cx="227" cy="196"/>
                          </a:xfrm>
                          <a:prstGeom prst="hexagon">
                            <a:avLst>
                              <a:gd name="adj" fmla="val 28954"/>
                              <a:gd name="vf" fmla="val 115470"/>
                            </a:avLst>
                          </a:prstGeom>
                          <a:solidFill>
                            <a:srgbClr val="00CC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7" name="AutoShape 40"/>
                          <p:cNvSpPr/>
                          <p:nvPr>
                            <p:custDataLst>
                              <p:tags r:id="rId14"/>
                            </p:custDataLst>
                          </p:nvPr>
                        </p:nvSpPr>
                        <p:spPr>
                          <a:xfrm>
                            <a:off x="866" y="442"/>
                            <a:ext cx="227" cy="196"/>
                          </a:xfrm>
                          <a:prstGeom prst="hexagon">
                            <a:avLst>
                              <a:gd name="adj" fmla="val 28954"/>
                              <a:gd name="vf" fmla="val 115470"/>
                            </a:avLst>
                          </a:prstGeom>
                          <a:solidFill>
                            <a:srgbClr val="00CC66">
                              <a:alpha val="7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8" name="AutoShape 41"/>
                          <p:cNvSpPr/>
                          <p:nvPr>
                            <p:custDataLst>
                              <p:tags r:id="rId15"/>
                            </p:custDataLst>
                          </p:nvPr>
                        </p:nvSpPr>
                        <p:spPr>
                          <a:xfrm>
                            <a:off x="692" y="338"/>
                            <a:ext cx="227" cy="196"/>
                          </a:xfrm>
                          <a:prstGeom prst="hexagon">
                            <a:avLst>
                              <a:gd name="adj" fmla="val 28954"/>
                              <a:gd name="vf" fmla="val 115470"/>
                            </a:avLst>
                          </a:prstGeom>
                          <a:solidFill>
                            <a:srgbClr val="00CC66">
                              <a:alpha val="4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79" name="AutoShape 42"/>
                          <p:cNvSpPr/>
                          <p:nvPr>
                            <p:custDataLst>
                              <p:tags r:id="rId16"/>
                            </p:custDataLst>
                          </p:nvPr>
                        </p:nvSpPr>
                        <p:spPr>
                          <a:xfrm>
                            <a:off x="883" y="1231"/>
                            <a:ext cx="227" cy="196"/>
                          </a:xfrm>
                          <a:prstGeom prst="hexagon">
                            <a:avLst>
                              <a:gd name="adj" fmla="val 28954"/>
                              <a:gd name="vf" fmla="val 115470"/>
                            </a:avLst>
                          </a:prstGeom>
                          <a:solidFill>
                            <a:srgbClr val="9900CC">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0" name="AutoShape 43"/>
                          <p:cNvSpPr/>
                          <p:nvPr>
                            <p:custDataLst>
                              <p:tags r:id="rId17"/>
                            </p:custDataLst>
                          </p:nvPr>
                        </p:nvSpPr>
                        <p:spPr>
                          <a:xfrm>
                            <a:off x="697" y="543"/>
                            <a:ext cx="227" cy="196"/>
                          </a:xfrm>
                          <a:prstGeom prst="hexagon">
                            <a:avLst>
                              <a:gd name="adj" fmla="val 28954"/>
                              <a:gd name="vf" fmla="val 115470"/>
                            </a:avLst>
                          </a:prstGeom>
                          <a:solidFill>
                            <a:srgbClr val="00CC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1" name="AutoShape 44"/>
                          <p:cNvSpPr/>
                          <p:nvPr>
                            <p:custDataLst>
                              <p:tags r:id="rId18"/>
                            </p:custDataLst>
                          </p:nvPr>
                        </p:nvSpPr>
                        <p:spPr>
                          <a:xfrm>
                            <a:off x="1221" y="831"/>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2" name="AutoShape 45"/>
                          <p:cNvSpPr/>
                          <p:nvPr>
                            <p:custDataLst>
                              <p:tags r:id="rId19"/>
                            </p:custDataLst>
                          </p:nvPr>
                        </p:nvSpPr>
                        <p:spPr>
                          <a:xfrm>
                            <a:off x="1406" y="1319"/>
                            <a:ext cx="227" cy="196"/>
                          </a:xfrm>
                          <a:prstGeom prst="hexagon">
                            <a:avLst>
                              <a:gd name="adj" fmla="val 28954"/>
                              <a:gd name="vf" fmla="val 115470"/>
                            </a:avLst>
                          </a:prstGeom>
                          <a:solidFill>
                            <a:srgbClr val="FF9900">
                              <a:alpha val="4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3" name="AutoShape 46"/>
                          <p:cNvSpPr/>
                          <p:nvPr>
                            <p:custDataLst>
                              <p:tags r:id="rId20"/>
                            </p:custDataLst>
                          </p:nvPr>
                        </p:nvSpPr>
                        <p:spPr>
                          <a:xfrm>
                            <a:off x="1199" y="424"/>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4" name="AutoShape 47"/>
                          <p:cNvSpPr/>
                          <p:nvPr>
                            <p:custDataLst>
                              <p:tags r:id="rId21"/>
                            </p:custDataLst>
                          </p:nvPr>
                        </p:nvSpPr>
                        <p:spPr>
                          <a:xfrm>
                            <a:off x="1373" y="325"/>
                            <a:ext cx="227" cy="196"/>
                          </a:xfrm>
                          <a:prstGeom prst="hexagon">
                            <a:avLst>
                              <a:gd name="adj" fmla="val 28954"/>
                              <a:gd name="vf" fmla="val 115470"/>
                            </a:avLst>
                          </a:prstGeom>
                          <a:solidFill>
                            <a:srgbClr val="0066FF">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5" name="AutoShape 48"/>
                          <p:cNvSpPr/>
                          <p:nvPr>
                            <p:custDataLst>
                              <p:tags r:id="rId22"/>
                            </p:custDataLst>
                          </p:nvPr>
                        </p:nvSpPr>
                        <p:spPr>
                          <a:xfrm>
                            <a:off x="525" y="847"/>
                            <a:ext cx="227" cy="196"/>
                          </a:xfrm>
                          <a:prstGeom prst="hexagon">
                            <a:avLst>
                              <a:gd name="adj" fmla="val 28954"/>
                              <a:gd name="vf" fmla="val 115470"/>
                            </a:avLst>
                          </a:prstGeom>
                          <a:solidFill>
                            <a:srgbClr val="FF0066">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6" name="AutoShape 49"/>
                          <p:cNvSpPr/>
                          <p:nvPr>
                            <p:custDataLst>
                              <p:tags r:id="rId23"/>
                            </p:custDataLst>
                          </p:nvPr>
                        </p:nvSpPr>
                        <p:spPr>
                          <a:xfrm>
                            <a:off x="702" y="941"/>
                            <a:ext cx="227" cy="196"/>
                          </a:xfrm>
                          <a:prstGeom prst="hexagon">
                            <a:avLst>
                              <a:gd name="adj" fmla="val 28954"/>
                              <a:gd name="vf" fmla="val 115470"/>
                            </a:avLst>
                          </a:prstGeom>
                          <a:solidFill>
                            <a:srgbClr val="FF0066">
                              <a:alpha val="7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7" name="AutoShape 50"/>
                          <p:cNvSpPr/>
                          <p:nvPr>
                            <p:custDataLst>
                              <p:tags r:id="rId24"/>
                            </p:custDataLst>
                          </p:nvPr>
                        </p:nvSpPr>
                        <p:spPr>
                          <a:xfrm>
                            <a:off x="353" y="948"/>
                            <a:ext cx="227" cy="196"/>
                          </a:xfrm>
                          <a:prstGeom prst="hexagon">
                            <a:avLst>
                              <a:gd name="adj" fmla="val 28954"/>
                              <a:gd name="vf" fmla="val 115470"/>
                            </a:avLst>
                          </a:prstGeom>
                          <a:solidFill>
                            <a:srgbClr val="FF0066">
                              <a:alpha val="45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8" name="AutoShape 51"/>
                          <p:cNvSpPr/>
                          <p:nvPr>
                            <p:custDataLst>
                              <p:tags r:id="rId25"/>
                            </p:custDataLst>
                          </p:nvPr>
                        </p:nvSpPr>
                        <p:spPr>
                          <a:xfrm>
                            <a:off x="1224" y="1022"/>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89" name="AutoShape 52"/>
                          <p:cNvSpPr/>
                          <p:nvPr>
                            <p:custDataLst>
                              <p:tags r:id="rId26"/>
                            </p:custDataLst>
                          </p:nvPr>
                        </p:nvSpPr>
                        <p:spPr>
                          <a:xfrm>
                            <a:off x="1566" y="817"/>
                            <a:ext cx="227" cy="196"/>
                          </a:xfrm>
                          <a:prstGeom prst="hexagon">
                            <a:avLst>
                              <a:gd name="adj" fmla="val 28954"/>
                              <a:gd name="vf" fmla="val 115470"/>
                            </a:avLst>
                          </a:prstGeom>
                          <a:solidFill>
                            <a:srgbClr val="AAE600">
                              <a:alpha val="5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0" name="AutoShape 53"/>
                          <p:cNvSpPr/>
                          <p:nvPr>
                            <p:custDataLst>
                              <p:tags r:id="rId27"/>
                            </p:custDataLst>
                          </p:nvPr>
                        </p:nvSpPr>
                        <p:spPr>
                          <a:xfrm>
                            <a:off x="1549" y="220"/>
                            <a:ext cx="227" cy="196"/>
                          </a:xfrm>
                          <a:prstGeom prst="hexagon">
                            <a:avLst>
                              <a:gd name="adj" fmla="val 28954"/>
                              <a:gd name="vf" fmla="val 115470"/>
                            </a:avLst>
                          </a:prstGeom>
                          <a:solidFill>
                            <a:srgbClr val="0066FF">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1" name="AutoShape 54"/>
                          <p:cNvSpPr/>
                          <p:nvPr>
                            <p:custDataLst>
                              <p:tags r:id="rId28"/>
                            </p:custDataLst>
                          </p:nvPr>
                        </p:nvSpPr>
                        <p:spPr>
                          <a:xfrm>
                            <a:off x="879" y="1036"/>
                            <a:ext cx="227" cy="196"/>
                          </a:xfrm>
                          <a:prstGeom prst="hexagon">
                            <a:avLst>
                              <a:gd name="adj" fmla="val 28954"/>
                              <a:gd name="vf" fmla="val 115470"/>
                            </a:avLst>
                          </a:prstGeom>
                          <a:solidFill>
                            <a:srgbClr val="9900CC"/>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2" name="AutoShape 55"/>
                          <p:cNvSpPr/>
                          <p:nvPr>
                            <p:custDataLst>
                              <p:tags r:id="rId29"/>
                            </p:custDataLst>
                          </p:nvPr>
                        </p:nvSpPr>
                        <p:spPr>
                          <a:xfrm>
                            <a:off x="870" y="836"/>
                            <a:ext cx="227" cy="196"/>
                          </a:xfrm>
                          <a:prstGeom prst="hexagon">
                            <a:avLst>
                              <a:gd name="adj" fmla="val 28954"/>
                              <a:gd name="vf" fmla="val 115470"/>
                            </a:avLst>
                          </a:prstGeom>
                          <a:solidFill>
                            <a:srgbClr val="FF0066"/>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3" name="AutoShape 56"/>
                          <p:cNvSpPr/>
                          <p:nvPr>
                            <p:custDataLst>
                              <p:tags r:id="rId30"/>
                            </p:custDataLst>
                          </p:nvPr>
                        </p:nvSpPr>
                        <p:spPr>
                          <a:xfrm>
                            <a:off x="1048" y="930"/>
                            <a:ext cx="227" cy="196"/>
                          </a:xfrm>
                          <a:prstGeom prst="hexagon">
                            <a:avLst>
                              <a:gd name="adj" fmla="val 28954"/>
                              <a:gd name="vf" fmla="val 115470"/>
                            </a:avLst>
                          </a:prstGeom>
                          <a:solidFill>
                            <a:srgbClr val="FF99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4" name="AutoShape 57"/>
                          <p:cNvSpPr/>
                          <p:nvPr>
                            <p:custDataLst>
                              <p:tags r:id="rId31"/>
                            </p:custDataLst>
                          </p:nvPr>
                        </p:nvSpPr>
                        <p:spPr>
                          <a:xfrm>
                            <a:off x="1398" y="916"/>
                            <a:ext cx="227" cy="196"/>
                          </a:xfrm>
                          <a:prstGeom prst="hexagon">
                            <a:avLst>
                              <a:gd name="adj" fmla="val 28954"/>
                              <a:gd name="vf" fmla="val 115470"/>
                            </a:avLst>
                          </a:prstGeom>
                          <a:solidFill>
                            <a:srgbClr val="AAE600"/>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5" name="AutoShape 58"/>
                          <p:cNvSpPr/>
                          <p:nvPr>
                            <p:custDataLst>
                              <p:tags r:id="rId32"/>
                            </p:custDataLst>
                          </p:nvPr>
                        </p:nvSpPr>
                        <p:spPr>
                          <a:xfrm>
                            <a:off x="1210" y="623"/>
                            <a:ext cx="227" cy="196"/>
                          </a:xfrm>
                          <a:prstGeom prst="hexagon">
                            <a:avLst>
                              <a:gd name="adj" fmla="val 28954"/>
                              <a:gd name="vf" fmla="val 115470"/>
                            </a:avLst>
                          </a:prstGeom>
                          <a:solidFill>
                            <a:srgbClr val="0066FF">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6" name="AutoShape 59"/>
                          <p:cNvSpPr/>
                          <p:nvPr>
                            <p:custDataLst>
                              <p:tags r:id="rId33"/>
                            </p:custDataLst>
                          </p:nvPr>
                        </p:nvSpPr>
                        <p:spPr>
                          <a:xfrm>
                            <a:off x="1035" y="532"/>
                            <a:ext cx="227" cy="196"/>
                          </a:xfrm>
                          <a:prstGeom prst="hexagon">
                            <a:avLst>
                              <a:gd name="adj" fmla="val 28954"/>
                              <a:gd name="vf" fmla="val 115470"/>
                            </a:avLst>
                          </a:prstGeom>
                          <a:solidFill>
                            <a:srgbClr val="0066FF">
                              <a:alpha val="8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7" name="AutoShape 60"/>
                          <p:cNvSpPr/>
                          <p:nvPr>
                            <p:custDataLst>
                              <p:tags r:id="rId34"/>
                            </p:custDataLst>
                          </p:nvPr>
                        </p:nvSpPr>
                        <p:spPr>
                          <a:xfrm>
                            <a:off x="1230" y="1223"/>
                            <a:ext cx="227" cy="196"/>
                          </a:xfrm>
                          <a:prstGeom prst="hexagon">
                            <a:avLst>
                              <a:gd name="adj" fmla="val 28954"/>
                              <a:gd name="vf" fmla="val 115470"/>
                            </a:avLst>
                          </a:prstGeom>
                          <a:solidFill>
                            <a:srgbClr val="FF9900">
                              <a:alpha val="5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8" name="AutoShape 61"/>
                          <p:cNvSpPr/>
                          <p:nvPr>
                            <p:custDataLst>
                              <p:tags r:id="rId35"/>
                            </p:custDataLst>
                          </p:nvPr>
                        </p:nvSpPr>
                        <p:spPr>
                          <a:xfrm>
                            <a:off x="695" y="742"/>
                            <a:ext cx="227" cy="196"/>
                          </a:xfrm>
                          <a:prstGeom prst="hexagon">
                            <a:avLst>
                              <a:gd name="adj" fmla="val 28954"/>
                              <a:gd name="vf" fmla="val 115470"/>
                            </a:avLst>
                          </a:prstGeom>
                          <a:solidFill>
                            <a:srgbClr val="FF0066">
                              <a:alpha val="7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099" name="AutoShape 62"/>
                          <p:cNvSpPr/>
                          <p:nvPr>
                            <p:custDataLst>
                              <p:tags r:id="rId36"/>
                            </p:custDataLst>
                          </p:nvPr>
                        </p:nvSpPr>
                        <p:spPr>
                          <a:xfrm>
                            <a:off x="351" y="748"/>
                            <a:ext cx="227" cy="196"/>
                          </a:xfrm>
                          <a:prstGeom prst="hexagon">
                            <a:avLst>
                              <a:gd name="adj" fmla="val 28954"/>
                              <a:gd name="vf" fmla="val 115470"/>
                            </a:avLst>
                          </a:prstGeom>
                          <a:solidFill>
                            <a:srgbClr val="FF0066">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0" name="AutoShape 63"/>
                          <p:cNvSpPr/>
                          <p:nvPr>
                            <p:custDataLst>
                              <p:tags r:id="rId37"/>
                            </p:custDataLst>
                          </p:nvPr>
                        </p:nvSpPr>
                        <p:spPr>
                          <a:xfrm>
                            <a:off x="179" y="849"/>
                            <a:ext cx="227" cy="196"/>
                          </a:xfrm>
                          <a:prstGeom prst="hexagon">
                            <a:avLst>
                              <a:gd name="adj" fmla="val 28954"/>
                              <a:gd name="vf" fmla="val 115470"/>
                            </a:avLst>
                          </a:prstGeom>
                          <a:solidFill>
                            <a:srgbClr val="FF0066">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1" name="AutoShape 64"/>
                          <p:cNvSpPr/>
                          <p:nvPr>
                            <p:custDataLst>
                              <p:tags r:id="rId38"/>
                            </p:custDataLst>
                          </p:nvPr>
                        </p:nvSpPr>
                        <p:spPr>
                          <a:xfrm>
                            <a:off x="1741" y="904"/>
                            <a:ext cx="227" cy="196"/>
                          </a:xfrm>
                          <a:prstGeom prst="hexagon">
                            <a:avLst>
                              <a:gd name="adj" fmla="val 28954"/>
                              <a:gd name="vf" fmla="val 115470"/>
                            </a:avLst>
                          </a:prstGeom>
                          <a:solidFill>
                            <a:srgbClr val="AAE600">
                              <a:alpha val="2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2" name="AutoShape 65"/>
                          <p:cNvSpPr/>
                          <p:nvPr>
                            <p:custDataLst>
                              <p:tags r:id="rId39"/>
                            </p:custDataLst>
                          </p:nvPr>
                        </p:nvSpPr>
                        <p:spPr>
                          <a:xfrm>
                            <a:off x="1898" y="797"/>
                            <a:ext cx="227" cy="196"/>
                          </a:xfrm>
                          <a:prstGeom prst="hexagon">
                            <a:avLst>
                              <a:gd name="adj" fmla="val 28954"/>
                              <a:gd name="vf" fmla="val 115470"/>
                            </a:avLst>
                          </a:prstGeom>
                          <a:solidFill>
                            <a:srgbClr val="AAE600">
                              <a:alpha val="2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3" name="AutoShape 66"/>
                          <p:cNvSpPr/>
                          <p:nvPr>
                            <p:custDataLst>
                              <p:tags r:id="rId40"/>
                            </p:custDataLst>
                          </p:nvPr>
                        </p:nvSpPr>
                        <p:spPr>
                          <a:xfrm>
                            <a:off x="1387" y="721"/>
                            <a:ext cx="227" cy="196"/>
                          </a:xfrm>
                          <a:prstGeom prst="hexagon">
                            <a:avLst>
                              <a:gd name="adj" fmla="val 28954"/>
                              <a:gd name="vf" fmla="val 115470"/>
                            </a:avLst>
                          </a:prstGeom>
                          <a:solidFill>
                            <a:srgbClr val="AAE600">
                              <a:alpha val="7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4" name="AutoShape 67"/>
                          <p:cNvSpPr/>
                          <p:nvPr>
                            <p:custDataLst>
                              <p:tags r:id="rId41"/>
                            </p:custDataLst>
                          </p:nvPr>
                        </p:nvSpPr>
                        <p:spPr>
                          <a:xfrm>
                            <a:off x="521" y="234"/>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5" name="AutoShape 68"/>
                          <p:cNvSpPr/>
                          <p:nvPr>
                            <p:custDataLst>
                              <p:tags r:id="rId42"/>
                            </p:custDataLst>
                          </p:nvPr>
                        </p:nvSpPr>
                        <p:spPr>
                          <a:xfrm>
                            <a:off x="1370" y="526"/>
                            <a:ext cx="227" cy="196"/>
                          </a:xfrm>
                          <a:prstGeom prst="hexagon">
                            <a:avLst>
                              <a:gd name="adj" fmla="val 28954"/>
                              <a:gd name="vf" fmla="val 115470"/>
                            </a:avLst>
                          </a:prstGeom>
                          <a:solidFill>
                            <a:srgbClr val="0066FF">
                              <a:alpha val="6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6" name="AutoShape 69"/>
                          <p:cNvSpPr/>
                          <p:nvPr>
                            <p:custDataLst>
                              <p:tags r:id="rId43"/>
                            </p:custDataLst>
                          </p:nvPr>
                        </p:nvSpPr>
                        <p:spPr>
                          <a:xfrm>
                            <a:off x="1229" y="1416"/>
                            <a:ext cx="227" cy="196"/>
                          </a:xfrm>
                          <a:prstGeom prst="hexagon">
                            <a:avLst>
                              <a:gd name="adj" fmla="val 28954"/>
                              <a:gd name="vf" fmla="val 115470"/>
                            </a:avLst>
                          </a:prstGeom>
                          <a:solidFill>
                            <a:srgbClr val="FF9900">
                              <a:alpha val="7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7" name="AutoShape 70"/>
                          <p:cNvSpPr/>
                          <p:nvPr>
                            <p:custDataLst>
                              <p:tags r:id="rId44"/>
                            </p:custDataLst>
                          </p:nvPr>
                        </p:nvSpPr>
                        <p:spPr>
                          <a:xfrm>
                            <a:off x="1578" y="1424"/>
                            <a:ext cx="227" cy="196"/>
                          </a:xfrm>
                          <a:prstGeom prst="hexagon">
                            <a:avLst>
                              <a:gd name="adj" fmla="val 28954"/>
                              <a:gd name="vf" fmla="val 115470"/>
                            </a:avLst>
                          </a:prstGeom>
                          <a:solidFill>
                            <a:srgbClr val="FF9900">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8" name="AutoShape 71"/>
                          <p:cNvSpPr/>
                          <p:nvPr>
                            <p:custDataLst>
                              <p:tags r:id="rId45"/>
                            </p:custDataLst>
                          </p:nvPr>
                        </p:nvSpPr>
                        <p:spPr>
                          <a:xfrm>
                            <a:off x="1037" y="334"/>
                            <a:ext cx="227" cy="196"/>
                          </a:xfrm>
                          <a:prstGeom prst="hexagon">
                            <a:avLst>
                              <a:gd name="adj" fmla="val 28954"/>
                              <a:gd name="vf" fmla="val 115470"/>
                            </a:avLst>
                          </a:prstGeom>
                          <a:solidFill>
                            <a:srgbClr val="0066FF">
                              <a:alpha val="5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09" name="AutoShape 72"/>
                          <p:cNvSpPr/>
                          <p:nvPr>
                            <p:custDataLst>
                              <p:tags r:id="rId46"/>
                            </p:custDataLst>
                          </p:nvPr>
                        </p:nvSpPr>
                        <p:spPr>
                          <a:xfrm>
                            <a:off x="1540" y="415"/>
                            <a:ext cx="227" cy="196"/>
                          </a:xfrm>
                          <a:prstGeom prst="hexagon">
                            <a:avLst>
                              <a:gd name="adj" fmla="val 28954"/>
                              <a:gd name="vf" fmla="val 115470"/>
                            </a:avLst>
                          </a:prstGeom>
                          <a:solidFill>
                            <a:srgbClr val="0066FF">
                              <a:alpha val="4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0" name="AutoShape 73"/>
                          <p:cNvSpPr/>
                          <p:nvPr>
                            <p:custDataLst>
                              <p:tags r:id="rId47"/>
                            </p:custDataLst>
                          </p:nvPr>
                        </p:nvSpPr>
                        <p:spPr>
                          <a:xfrm>
                            <a:off x="1576" y="1017"/>
                            <a:ext cx="227" cy="196"/>
                          </a:xfrm>
                          <a:prstGeom prst="hexagon">
                            <a:avLst>
                              <a:gd name="adj" fmla="val 28954"/>
                              <a:gd name="vf" fmla="val 115470"/>
                            </a:avLst>
                          </a:prstGeom>
                          <a:solidFill>
                            <a:srgbClr val="AAE600">
                              <a:alpha val="53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1" name="AutoShape 74"/>
                          <p:cNvSpPr/>
                          <p:nvPr>
                            <p:custDataLst>
                              <p:tags r:id="rId48"/>
                            </p:custDataLst>
                          </p:nvPr>
                        </p:nvSpPr>
                        <p:spPr>
                          <a:xfrm>
                            <a:off x="1029" y="135"/>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2" name="AutoShape 75"/>
                          <p:cNvSpPr/>
                          <p:nvPr>
                            <p:custDataLst>
                              <p:tags r:id="rId49"/>
                            </p:custDataLst>
                          </p:nvPr>
                        </p:nvSpPr>
                        <p:spPr>
                          <a:xfrm>
                            <a:off x="1585" y="1623"/>
                            <a:ext cx="227" cy="196"/>
                          </a:xfrm>
                          <a:prstGeom prst="hexagon">
                            <a:avLst>
                              <a:gd name="adj" fmla="val 28954"/>
                              <a:gd name="vf" fmla="val 115470"/>
                            </a:avLst>
                          </a:prstGeom>
                          <a:solidFill>
                            <a:srgbClr val="FF9900">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3" name="AutoShape 76"/>
                          <p:cNvSpPr/>
                          <p:nvPr>
                            <p:custDataLst>
                              <p:tags r:id="rId50"/>
                            </p:custDataLst>
                          </p:nvPr>
                        </p:nvSpPr>
                        <p:spPr>
                          <a:xfrm>
                            <a:off x="860" y="243"/>
                            <a:ext cx="227" cy="196"/>
                          </a:xfrm>
                          <a:prstGeom prst="hexagon">
                            <a:avLst>
                              <a:gd name="adj" fmla="val 28954"/>
                              <a:gd name="vf" fmla="val 115470"/>
                            </a:avLst>
                          </a:prstGeom>
                          <a:solidFill>
                            <a:srgbClr val="00CC66">
                              <a:alpha val="3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4" name="AutoShape 77"/>
                          <p:cNvSpPr/>
                          <p:nvPr>
                            <p:custDataLst>
                              <p:tags r:id="rId51"/>
                            </p:custDataLst>
                          </p:nvPr>
                        </p:nvSpPr>
                        <p:spPr>
                          <a:xfrm>
                            <a:off x="1249" y="0"/>
                            <a:ext cx="227" cy="196"/>
                          </a:xfrm>
                          <a:prstGeom prst="hexagon">
                            <a:avLst>
                              <a:gd name="adj" fmla="val 28954"/>
                              <a:gd name="vf" fmla="val 115470"/>
                            </a:avLst>
                          </a:prstGeom>
                          <a:solidFill>
                            <a:srgbClr val="0066FF">
                              <a:alpha val="3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5" name="AutoShape 78"/>
                          <p:cNvSpPr/>
                          <p:nvPr>
                            <p:custDataLst>
                              <p:tags r:id="rId52"/>
                            </p:custDataLst>
                          </p:nvPr>
                        </p:nvSpPr>
                        <p:spPr>
                          <a:xfrm>
                            <a:off x="2075" y="697"/>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6" name="AutoShape 79"/>
                          <p:cNvSpPr/>
                          <p:nvPr>
                            <p:custDataLst>
                              <p:tags r:id="rId53"/>
                            </p:custDataLst>
                          </p:nvPr>
                        </p:nvSpPr>
                        <p:spPr>
                          <a:xfrm>
                            <a:off x="1399" y="1117"/>
                            <a:ext cx="227" cy="196"/>
                          </a:xfrm>
                          <a:prstGeom prst="hexagon">
                            <a:avLst>
                              <a:gd name="adj" fmla="val 28954"/>
                              <a:gd name="vf" fmla="val 115470"/>
                            </a:avLst>
                          </a:prstGeom>
                          <a:solidFill>
                            <a:srgbClr val="FF9900">
                              <a:alpha val="70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7" name="AutoShape 80"/>
                          <p:cNvSpPr/>
                          <p:nvPr>
                            <p:custDataLst>
                              <p:tags r:id="rId54"/>
                            </p:custDataLst>
                          </p:nvPr>
                        </p:nvSpPr>
                        <p:spPr>
                          <a:xfrm>
                            <a:off x="539" y="1437"/>
                            <a:ext cx="227" cy="196"/>
                          </a:xfrm>
                          <a:prstGeom prst="hexagon">
                            <a:avLst>
                              <a:gd name="adj" fmla="val 28954"/>
                              <a:gd name="vf" fmla="val 115470"/>
                            </a:avLst>
                          </a:prstGeom>
                          <a:solidFill>
                            <a:srgbClr val="9900CC">
                              <a:alpha val="3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8" name="AutoShape 81"/>
                          <p:cNvSpPr/>
                          <p:nvPr>
                            <p:custDataLst>
                              <p:tags r:id="rId55"/>
                            </p:custDataLst>
                          </p:nvPr>
                        </p:nvSpPr>
                        <p:spPr>
                          <a:xfrm>
                            <a:off x="531" y="1046"/>
                            <a:ext cx="227" cy="196"/>
                          </a:xfrm>
                          <a:prstGeom prst="hexagon">
                            <a:avLst>
                              <a:gd name="adj" fmla="val 28954"/>
                              <a:gd name="vf" fmla="val 115470"/>
                            </a:avLst>
                          </a:prstGeom>
                          <a:solidFill>
                            <a:srgbClr val="FF00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19" name="AutoShape 82"/>
                          <p:cNvSpPr/>
                          <p:nvPr>
                            <p:custDataLst>
                              <p:tags r:id="rId56"/>
                            </p:custDataLst>
                          </p:nvPr>
                        </p:nvSpPr>
                        <p:spPr>
                          <a:xfrm>
                            <a:off x="1755" y="1103"/>
                            <a:ext cx="227" cy="196"/>
                          </a:xfrm>
                          <a:prstGeom prst="hexagon">
                            <a:avLst>
                              <a:gd name="adj" fmla="val 28954"/>
                              <a:gd name="vf" fmla="val 115470"/>
                            </a:avLst>
                          </a:prstGeom>
                          <a:solidFill>
                            <a:srgbClr val="AAE600">
                              <a:alpha val="14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0" name="AutoShape 83"/>
                          <p:cNvSpPr/>
                          <p:nvPr>
                            <p:custDataLst>
                              <p:tags r:id="rId57"/>
                            </p:custDataLst>
                          </p:nvPr>
                        </p:nvSpPr>
                        <p:spPr>
                          <a:xfrm>
                            <a:off x="0" y="756"/>
                            <a:ext cx="227" cy="196"/>
                          </a:xfrm>
                          <a:prstGeom prst="hexagon">
                            <a:avLst>
                              <a:gd name="adj" fmla="val 28954"/>
                              <a:gd name="vf" fmla="val 115470"/>
                            </a:avLst>
                          </a:prstGeom>
                          <a:solidFill>
                            <a:srgbClr val="FF0066">
                              <a:alpha val="12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1" name="AutoShape 84"/>
                          <p:cNvSpPr/>
                          <p:nvPr>
                            <p:custDataLst>
                              <p:tags r:id="rId58"/>
                            </p:custDataLst>
                          </p:nvPr>
                        </p:nvSpPr>
                        <p:spPr>
                          <a:xfrm>
                            <a:off x="1726" y="711"/>
                            <a:ext cx="227" cy="196"/>
                          </a:xfrm>
                          <a:prstGeom prst="hexagon">
                            <a:avLst>
                              <a:gd name="adj" fmla="val 28954"/>
                              <a:gd name="vf" fmla="val 115470"/>
                            </a:avLst>
                          </a:prstGeom>
                          <a:solidFill>
                            <a:srgbClr val="AAE600">
                              <a:alpha val="31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2" name="AutoShape 85"/>
                          <p:cNvSpPr/>
                          <p:nvPr>
                            <p:custDataLst>
                              <p:tags r:id="rId59"/>
                            </p:custDataLst>
                          </p:nvPr>
                        </p:nvSpPr>
                        <p:spPr>
                          <a:xfrm>
                            <a:off x="1058" y="1323"/>
                            <a:ext cx="227" cy="196"/>
                          </a:xfrm>
                          <a:prstGeom prst="hexagon">
                            <a:avLst>
                              <a:gd name="adj" fmla="val 28954"/>
                              <a:gd name="vf" fmla="val 115470"/>
                            </a:avLst>
                          </a:prstGeom>
                          <a:solidFill>
                            <a:srgbClr val="FF9900">
                              <a:alpha val="28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3" name="AutoShape 86"/>
                          <p:cNvSpPr/>
                          <p:nvPr>
                            <p:custDataLst>
                              <p:tags r:id="rId60"/>
                            </p:custDataLst>
                          </p:nvPr>
                        </p:nvSpPr>
                        <p:spPr>
                          <a:xfrm>
                            <a:off x="531" y="1245"/>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4" name="AutoShape 87"/>
                          <p:cNvSpPr/>
                          <p:nvPr>
                            <p:custDataLst>
                              <p:tags r:id="rId61"/>
                            </p:custDataLst>
                          </p:nvPr>
                        </p:nvSpPr>
                        <p:spPr>
                          <a:xfrm>
                            <a:off x="361" y="1536"/>
                            <a:ext cx="227" cy="196"/>
                          </a:xfrm>
                          <a:prstGeom prst="hexagon">
                            <a:avLst>
                              <a:gd name="adj" fmla="val 28954"/>
                              <a:gd name="vf" fmla="val 115470"/>
                            </a:avLst>
                          </a:prstGeom>
                          <a:solidFill>
                            <a:srgbClr val="9900CC">
                              <a:alpha val="9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5" name="AutoShape 88"/>
                          <p:cNvSpPr/>
                          <p:nvPr>
                            <p:custDataLst>
                              <p:tags r:id="rId62"/>
                            </p:custDataLst>
                          </p:nvPr>
                        </p:nvSpPr>
                        <p:spPr>
                          <a:xfrm>
                            <a:off x="888" y="1429"/>
                            <a:ext cx="227" cy="196"/>
                          </a:xfrm>
                          <a:prstGeom prst="hexagon">
                            <a:avLst>
                              <a:gd name="adj" fmla="val 28954"/>
                              <a:gd name="vf" fmla="val 115470"/>
                            </a:avLst>
                          </a:prstGeom>
                          <a:solidFill>
                            <a:srgbClr val="9900CC">
                              <a:alpha val="48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6" name="AutoShape 89"/>
                          <p:cNvSpPr/>
                          <p:nvPr>
                            <p:custDataLst>
                              <p:tags r:id="rId63"/>
                            </p:custDataLst>
                          </p:nvPr>
                        </p:nvSpPr>
                        <p:spPr>
                          <a:xfrm>
                            <a:off x="525" y="433"/>
                            <a:ext cx="227" cy="196"/>
                          </a:xfrm>
                          <a:prstGeom prst="hexagon">
                            <a:avLst>
                              <a:gd name="adj" fmla="val 28954"/>
                              <a:gd name="vf" fmla="val 115470"/>
                            </a:avLst>
                          </a:prstGeom>
                          <a:solidFill>
                            <a:srgbClr val="00CC66">
                              <a:alpha val="60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27" name="AutoShape 90"/>
                      <p:cNvSpPr/>
                      <p:nvPr>
                        <p:custDataLst>
                          <p:tags r:id="rId64"/>
                        </p:custDataLst>
                      </p:nvPr>
                    </p:nvSpPr>
                    <p:spPr>
                      <a:xfrm>
                        <a:off x="517" y="638"/>
                        <a:ext cx="227" cy="196"/>
                      </a:xfrm>
                      <a:prstGeom prst="hexagon">
                        <a:avLst>
                          <a:gd name="adj" fmla="val 28954"/>
                          <a:gd name="vf" fmla="val 115470"/>
                        </a:avLst>
                      </a:prstGeom>
                      <a:solidFill>
                        <a:srgbClr val="FF0066">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8" name="AutoShape 91"/>
                      <p:cNvSpPr/>
                      <p:nvPr>
                        <p:custDataLst>
                          <p:tags r:id="rId65"/>
                        </p:custDataLst>
                      </p:nvPr>
                    </p:nvSpPr>
                    <p:spPr>
                      <a:xfrm>
                        <a:off x="1556" y="610"/>
                        <a:ext cx="227" cy="196"/>
                      </a:xfrm>
                      <a:prstGeom prst="hexagon">
                        <a:avLst>
                          <a:gd name="adj" fmla="val 28954"/>
                          <a:gd name="vf" fmla="val 115470"/>
                        </a:avLst>
                      </a:prstGeom>
                      <a:solidFill>
                        <a:srgbClr val="0066FF">
                          <a:alpha val="6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29" name="AutoShape 92"/>
                      <p:cNvSpPr/>
                      <p:nvPr>
                        <p:custDataLst>
                          <p:tags r:id="rId66"/>
                        </p:custDataLst>
                      </p:nvPr>
                    </p:nvSpPr>
                    <p:spPr>
                      <a:xfrm>
                        <a:off x="710" y="1344"/>
                        <a:ext cx="227" cy="196"/>
                      </a:xfrm>
                      <a:prstGeom prst="hexagon">
                        <a:avLst>
                          <a:gd name="adj" fmla="val 28954"/>
                          <a:gd name="vf" fmla="val 115470"/>
                        </a:avLst>
                      </a:prstGeom>
                      <a:solidFill>
                        <a:srgbClr val="9900CC">
                          <a:alpha val="56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sp>
                <p:nvSpPr>
                  <p:cNvPr id="45130" name="AutoShape 93"/>
                  <p:cNvSpPr/>
                  <p:nvPr>
                    <p:custDataLst>
                      <p:tags r:id="rId67"/>
                    </p:custDataLst>
                  </p:nvPr>
                </p:nvSpPr>
                <p:spPr>
                  <a:xfrm>
                    <a:off x="1582" y="1209"/>
                    <a:ext cx="227" cy="196"/>
                  </a:xfrm>
                  <a:prstGeom prst="hexagon">
                    <a:avLst>
                      <a:gd name="adj" fmla="val 28954"/>
                      <a:gd name="vf" fmla="val 115470"/>
                    </a:avLst>
                  </a:prstGeom>
                  <a:solidFill>
                    <a:srgbClr val="AAE600">
                      <a:alpha val="21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31" name="AutoShape 94"/>
                <p:cNvSpPr/>
                <p:nvPr>
                  <p:custDataLst>
                    <p:tags r:id="rId68"/>
                  </p:custDataLst>
                </p:nvPr>
              </p:nvSpPr>
              <p:spPr>
                <a:xfrm>
                  <a:off x="1065" y="1526"/>
                  <a:ext cx="227" cy="196"/>
                </a:xfrm>
                <a:prstGeom prst="hexagon">
                  <a:avLst>
                    <a:gd name="adj" fmla="val 28954"/>
                    <a:gd name="vf" fmla="val 115470"/>
                  </a:avLst>
                </a:prstGeom>
                <a:solidFill>
                  <a:srgbClr val="9900CC">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grpSp>
          <p:nvGrpSpPr>
            <p:cNvPr id="45132" name="Group 110"/>
            <p:cNvGrpSpPr/>
            <p:nvPr/>
          </p:nvGrpSpPr>
          <p:grpSpPr>
            <a:xfrm>
              <a:off x="863604" y="431802"/>
              <a:ext cx="638176" cy="636588"/>
              <a:chOff x="0" y="0"/>
              <a:chExt cx="402" cy="401"/>
            </a:xfrm>
          </p:grpSpPr>
          <p:sp>
            <p:nvSpPr>
              <p:cNvPr id="45133" name="AutoShape 111"/>
              <p:cNvSpPr/>
              <p:nvPr>
                <p:custDataLst>
                  <p:tags r:id="rId69"/>
                </p:custDataLst>
              </p:nvPr>
            </p:nvSpPr>
            <p:spPr>
              <a:xfrm>
                <a:off x="175" y="106"/>
                <a:ext cx="227" cy="196"/>
              </a:xfrm>
              <a:prstGeom prst="hexagon">
                <a:avLst>
                  <a:gd name="adj" fmla="val 28954"/>
                  <a:gd name="vf" fmla="val 115470"/>
                </a:avLst>
              </a:prstGeom>
              <a:solidFill>
                <a:srgbClr val="00CC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4" name="AutoShape 112"/>
              <p:cNvSpPr/>
              <p:nvPr>
                <p:custDataLst>
                  <p:tags r:id="rId70"/>
                </p:custDataLst>
              </p:nvPr>
            </p:nvSpPr>
            <p:spPr>
              <a:xfrm>
                <a:off x="0" y="205"/>
                <a:ext cx="227" cy="196"/>
              </a:xfrm>
              <a:prstGeom prst="hexagon">
                <a:avLst>
                  <a:gd name="adj" fmla="val 28954"/>
                  <a:gd name="vf" fmla="val 115470"/>
                </a:avLst>
              </a:prstGeom>
              <a:solidFill>
                <a:srgbClr val="00CC66">
                  <a:alpha val="25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5" name="AutoShape 113"/>
              <p:cNvSpPr/>
              <p:nvPr>
                <p:custDataLst>
                  <p:tags r:id="rId71"/>
                </p:custDataLst>
              </p:nvPr>
            </p:nvSpPr>
            <p:spPr>
              <a:xfrm>
                <a:off x="5" y="0"/>
                <a:ext cx="227" cy="196"/>
              </a:xfrm>
              <a:prstGeom prst="hexagon">
                <a:avLst>
                  <a:gd name="adj" fmla="val 28954"/>
                  <a:gd name="vf" fmla="val 115470"/>
                </a:avLst>
              </a:prstGeom>
              <a:solidFill>
                <a:srgbClr val="00CC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6" name="Group 114"/>
            <p:cNvGrpSpPr/>
            <p:nvPr/>
          </p:nvGrpSpPr>
          <p:grpSpPr>
            <a:xfrm>
              <a:off x="2232036" y="0"/>
              <a:ext cx="647701" cy="454025"/>
              <a:chOff x="0" y="0"/>
              <a:chExt cx="408" cy="286"/>
            </a:xfrm>
          </p:grpSpPr>
          <p:sp>
            <p:nvSpPr>
              <p:cNvPr id="45137" name="AutoShape 115"/>
              <p:cNvSpPr/>
              <p:nvPr>
                <p:custDataLst>
                  <p:tags r:id="rId72"/>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38" name="AutoShape 116"/>
              <p:cNvSpPr/>
              <p:nvPr>
                <p:custDataLst>
                  <p:tags r:id="rId73"/>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39" name="Group 117"/>
            <p:cNvGrpSpPr/>
            <p:nvPr/>
          </p:nvGrpSpPr>
          <p:grpSpPr>
            <a:xfrm>
              <a:off x="2808299" y="431800"/>
              <a:ext cx="647701" cy="454025"/>
              <a:chOff x="0" y="0"/>
              <a:chExt cx="408" cy="286"/>
            </a:xfrm>
          </p:grpSpPr>
          <p:sp>
            <p:nvSpPr>
              <p:cNvPr id="45140" name="AutoShape 118"/>
              <p:cNvSpPr/>
              <p:nvPr>
                <p:custDataLst>
                  <p:tags r:id="rId74"/>
                </p:custDataLst>
              </p:nvPr>
            </p:nvSpPr>
            <p:spPr>
              <a:xfrm>
                <a:off x="181" y="90"/>
                <a:ext cx="227" cy="196"/>
              </a:xfrm>
              <a:prstGeom prst="hexagon">
                <a:avLst>
                  <a:gd name="adj" fmla="val 28954"/>
                  <a:gd name="vf" fmla="val 115470"/>
                </a:avLst>
              </a:prstGeom>
              <a:solidFill>
                <a:srgbClr val="0066FF">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1" name="AutoShape 119"/>
              <p:cNvSpPr/>
              <p:nvPr>
                <p:custDataLst>
                  <p:tags r:id="rId75"/>
                </p:custDataLst>
              </p:nvPr>
            </p:nvSpPr>
            <p:spPr>
              <a:xfrm>
                <a:off x="0" y="0"/>
                <a:ext cx="227" cy="196"/>
              </a:xfrm>
              <a:prstGeom prst="hexagon">
                <a:avLst>
                  <a:gd name="adj" fmla="val 28954"/>
                  <a:gd name="vf" fmla="val 115470"/>
                </a:avLst>
              </a:prstGeom>
              <a:solidFill>
                <a:srgbClr val="0066FF">
                  <a:alpha val="6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2" name="Group 120"/>
            <p:cNvGrpSpPr/>
            <p:nvPr/>
          </p:nvGrpSpPr>
          <p:grpSpPr>
            <a:xfrm>
              <a:off x="2592392" y="1871662"/>
              <a:ext cx="638176" cy="636588"/>
              <a:chOff x="0" y="0"/>
              <a:chExt cx="402" cy="401"/>
            </a:xfrm>
          </p:grpSpPr>
          <p:sp>
            <p:nvSpPr>
              <p:cNvPr id="45143" name="AutoShape 121"/>
              <p:cNvSpPr/>
              <p:nvPr>
                <p:custDataLst>
                  <p:tags r:id="rId76"/>
                </p:custDataLst>
              </p:nvPr>
            </p:nvSpPr>
            <p:spPr>
              <a:xfrm>
                <a:off x="175" y="106"/>
                <a:ext cx="227" cy="196"/>
              </a:xfrm>
              <a:prstGeom prst="hexagon">
                <a:avLst>
                  <a:gd name="adj" fmla="val 28954"/>
                  <a:gd name="vf" fmla="val 115470"/>
                </a:avLst>
              </a:prstGeom>
              <a:solidFill>
                <a:srgbClr val="FF9900">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4" name="AutoShape 122"/>
              <p:cNvSpPr/>
              <p:nvPr>
                <p:custDataLst>
                  <p:tags r:id="rId77"/>
                </p:custDataLst>
              </p:nvPr>
            </p:nvSpPr>
            <p:spPr>
              <a:xfrm>
                <a:off x="0" y="205"/>
                <a:ext cx="227" cy="196"/>
              </a:xfrm>
              <a:prstGeom prst="hexagon">
                <a:avLst>
                  <a:gd name="adj" fmla="val 28954"/>
                  <a:gd name="vf" fmla="val 115470"/>
                </a:avLst>
              </a:prstGeom>
              <a:solidFill>
                <a:srgbClr val="FF9900">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5" name="AutoShape 123"/>
              <p:cNvSpPr/>
              <p:nvPr>
                <p:custDataLst>
                  <p:tags r:id="rId78"/>
                </p:custDataLst>
              </p:nvPr>
            </p:nvSpPr>
            <p:spPr>
              <a:xfrm>
                <a:off x="5" y="0"/>
                <a:ext cx="227" cy="196"/>
              </a:xfrm>
              <a:prstGeom prst="hexagon">
                <a:avLst>
                  <a:gd name="adj" fmla="val 28954"/>
                  <a:gd name="vf" fmla="val 115470"/>
                </a:avLst>
              </a:prstGeom>
              <a:solidFill>
                <a:srgbClr val="99CC00">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grpSp>
          <p:nvGrpSpPr>
            <p:cNvPr id="45146" name="Group 124"/>
            <p:cNvGrpSpPr/>
            <p:nvPr/>
          </p:nvGrpSpPr>
          <p:grpSpPr>
            <a:xfrm>
              <a:off x="935042" y="1439862"/>
              <a:ext cx="638176" cy="636588"/>
              <a:chOff x="0" y="0"/>
              <a:chExt cx="402" cy="401"/>
            </a:xfrm>
          </p:grpSpPr>
          <p:sp>
            <p:nvSpPr>
              <p:cNvPr id="45147" name="AutoShape 125"/>
              <p:cNvSpPr/>
              <p:nvPr>
                <p:custDataLst>
                  <p:tags r:id="rId79"/>
                </p:custDataLst>
              </p:nvPr>
            </p:nvSpPr>
            <p:spPr>
              <a:xfrm>
                <a:off x="175" y="106"/>
                <a:ext cx="227" cy="196"/>
              </a:xfrm>
              <a:prstGeom prst="hexagon">
                <a:avLst>
                  <a:gd name="adj" fmla="val 28954"/>
                  <a:gd name="vf" fmla="val 115470"/>
                </a:avLst>
              </a:prstGeom>
              <a:solidFill>
                <a:srgbClr val="FF0066">
                  <a:alpha val="12000"/>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8" name="AutoShape 126"/>
              <p:cNvSpPr/>
              <p:nvPr>
                <p:custDataLst>
                  <p:tags r:id="rId80"/>
                </p:custDataLst>
              </p:nvPr>
            </p:nvSpPr>
            <p:spPr>
              <a:xfrm>
                <a:off x="0" y="205"/>
                <a:ext cx="227" cy="196"/>
              </a:xfrm>
              <a:prstGeom prst="hexagon">
                <a:avLst>
                  <a:gd name="adj" fmla="val 28954"/>
                  <a:gd name="vf" fmla="val 115470"/>
                </a:avLst>
              </a:prstGeom>
              <a:solidFill>
                <a:srgbClr val="FF0066">
                  <a:alpha val="9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49" name="AutoShape 127"/>
              <p:cNvSpPr/>
              <p:nvPr>
                <p:custDataLst>
                  <p:tags r:id="rId81"/>
                </p:custDataLst>
              </p:nvPr>
            </p:nvSpPr>
            <p:spPr>
              <a:xfrm>
                <a:off x="5" y="0"/>
                <a:ext cx="227" cy="196"/>
              </a:xfrm>
              <a:prstGeom prst="hexagon">
                <a:avLst>
                  <a:gd name="adj" fmla="val 28954"/>
                  <a:gd name="vf" fmla="val 115470"/>
                </a:avLst>
              </a:prstGeom>
              <a:solidFill>
                <a:srgbClr val="FF0066">
                  <a:alpha val="4999"/>
                </a:srgbClr>
              </a:solidFill>
              <a:ln w="9525" cap="flat" cmpd="sng">
                <a:solidFill>
                  <a:srgbClr val="FFFFFF"/>
                </a:solidFill>
                <a:prstDash val="solid"/>
                <a:miter/>
                <a:headEnd type="none" w="med" len="med"/>
                <a:tailEnd type="none" w="med" len="med"/>
              </a:ln>
            </p:spPr>
            <p:txBody>
              <a:bodyPr wrap="none" anchor="ctr" anchorCtr="0"/>
              <a:p>
                <a:endParaRPr lang="zh-CN" altLang="en-US" sz="1800" dirty="0">
                  <a:solidFill>
                    <a:srgbClr val="000000"/>
                  </a:solidFill>
                  <a:latin typeface="Calibri" panose="020F0502020204030204" charset="0"/>
                  <a:ea typeface="黑体" panose="02010609060101010101" charset="-122"/>
                </a:endParaRPr>
              </a:p>
            </p:txBody>
          </p:sp>
        </p:grpSp>
        <p:sp>
          <p:nvSpPr>
            <p:cNvPr id="45150" name="Oval 133"/>
            <p:cNvSpPr/>
            <p:nvPr>
              <p:custDataLst>
                <p:tags r:id="rId82"/>
              </p:custDataLst>
            </p:nvPr>
          </p:nvSpPr>
          <p:spPr>
            <a:xfrm rot="13545536">
              <a:off x="2735293" y="428603"/>
              <a:ext cx="71437" cy="71438"/>
            </a:xfrm>
            <a:prstGeom prst="ellipse">
              <a:avLst/>
            </a:prstGeom>
            <a:noFill/>
            <a:ln w="12700" cap="flat" cmpd="sng">
              <a:solidFill>
                <a:srgbClr val="0066FF">
                  <a:alpha val="12000"/>
                </a:srgbClr>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sp>
          <p:nvSpPr>
            <p:cNvPr id="45151" name="Oval 169"/>
            <p:cNvSpPr/>
            <p:nvPr>
              <p:custDataLst>
                <p:tags r:id="rId83"/>
              </p:custDataLst>
            </p:nvPr>
          </p:nvSpPr>
          <p:spPr>
            <a:xfrm rot="-2745536" flipH="1">
              <a:off x="1398601" y="746606"/>
              <a:ext cx="71438" cy="63404"/>
            </a:xfrm>
            <a:prstGeom prst="ellipse">
              <a:avLst/>
            </a:prstGeom>
            <a:noFill/>
            <a:ln w="12700" cap="flat" cmpd="sng">
              <a:solidFill>
                <a:srgbClr val="00CC66"/>
              </a:solidFill>
              <a:prstDash val="solid"/>
              <a:bevel/>
              <a:headEnd type="none" w="med" len="med"/>
              <a:tailEnd type="none" w="med" len="med"/>
            </a:ln>
          </p:spPr>
          <p:txBody>
            <a:bodyPr rot="10800000" wrap="none" anchor="ctr" anchorCtr="0"/>
            <a:p>
              <a:endParaRPr lang="zh-CN" altLang="en-US" sz="1800" dirty="0">
                <a:solidFill>
                  <a:srgbClr val="000000"/>
                </a:solidFill>
                <a:latin typeface="Calibri" panose="020F0502020204030204" charset="0"/>
                <a:ea typeface="黑体" panose="02010609060101010101" charset="-122"/>
              </a:endParaRPr>
            </a:p>
          </p:txBody>
        </p:sp>
      </p:grpSp>
      <p:graphicFrame>
        <p:nvGraphicFramePr>
          <p:cNvPr id="2" name="表格 1"/>
          <p:cNvGraphicFramePr/>
          <p:nvPr/>
        </p:nvGraphicFramePr>
        <p:xfrm>
          <a:off x="132080" y="825500"/>
          <a:ext cx="11897360" cy="5826125"/>
        </p:xfrm>
        <a:graphic>
          <a:graphicData uri="http://schemas.openxmlformats.org/drawingml/2006/table">
            <a:tbl>
              <a:tblPr firstRow="1" bandRow="1">
                <a:tableStyleId>{5940675A-B579-460E-94D1-54222C63F5DA}</a:tableStyleId>
              </a:tblPr>
              <a:tblGrid>
                <a:gridCol w="1990090"/>
                <a:gridCol w="2402840"/>
                <a:gridCol w="7504430"/>
              </a:tblGrid>
              <a:tr h="0">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语义连贯方式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原文标词</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p>
                      <a:pPr indent="0" algn="ctr">
                        <a:buNone/>
                      </a:pPr>
                      <a:r>
                        <a:rPr lang="zh-CN" altLang="en-US" sz="2400" b="1">
                          <a:latin typeface="宋体" panose="02010600030101010101" pitchFamily="2" charset="-122"/>
                          <a:ea typeface="宋体" panose="02010600030101010101" pitchFamily="2" charset="-122"/>
                          <a:cs typeface="宋体" panose="02010600030101010101" pitchFamily="2" charset="-122"/>
                        </a:rPr>
                        <a:t>续文</a:t>
                      </a:r>
                      <a:r>
                        <a:rPr lang="en-US" sz="2400" b="1">
                          <a:latin typeface="宋体" panose="02010600030101010101" pitchFamily="2" charset="-122"/>
                          <a:ea typeface="宋体" panose="02010600030101010101" pitchFamily="2" charset="-122"/>
                          <a:cs typeface="宋体" panose="02010600030101010101" pitchFamily="2" charset="-122"/>
                        </a:rPr>
                        <a:t>协同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r>
              <a:tr h="5460365">
                <a:tc>
                  <a:txBody>
                    <a:bodyPr/>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endParaRPr lang="en-US" sz="2400">
                        <a:latin typeface="黑体" panose="02010609060101010101" charset="-122"/>
                        <a:ea typeface="黑体" panose="02010609060101010101" charset="-122"/>
                        <a:cs typeface="黑体" panose="02010609060101010101" charset="-122"/>
                        <a:sym typeface="+mn-ea"/>
                      </a:endParaRPr>
                    </a:p>
                    <a:p>
                      <a:pPr indent="0">
                        <a:buNone/>
                      </a:pPr>
                      <a:r>
                        <a:rPr lang="en-US" sz="2400">
                          <a:latin typeface="黑体" panose="02010609060101010101" charset="-122"/>
                          <a:ea typeface="黑体" panose="02010609060101010101" charset="-122"/>
                          <a:cs typeface="黑体" panose="02010609060101010101" charset="-122"/>
                          <a:sym typeface="+mn-ea"/>
                        </a:rPr>
                        <a:t>同义复现</a:t>
                      </a:r>
                      <a:r>
                        <a:rPr lang="en-US" sz="2400">
                          <a:solidFill>
                            <a:srgbClr val="C00000"/>
                          </a:solidFill>
                          <a:latin typeface="黑体" panose="02010609060101010101" charset="-122"/>
                          <a:ea typeface="黑体" panose="02010609060101010101" charset="-122"/>
                          <a:cs typeface="黑体" panose="02010609060101010101" charset="-122"/>
                          <a:sym typeface="+mn-ea"/>
                        </a:rPr>
                        <a:t>→</a:t>
                      </a:r>
                      <a:endParaRPr lang="en-US" altLang="en-US" sz="2400" b="0">
                        <a:solidFill>
                          <a:srgbClr val="C00000"/>
                        </a:solidFill>
                        <a:latin typeface="黑体" panose="02010609060101010101" charset="-122"/>
                        <a:ea typeface="黑体" panose="02010609060101010101" charset="-122"/>
                        <a:cs typeface="黑体" panose="02010609060101010101"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①</a:t>
                      </a:r>
                      <a:r>
                        <a:rPr lang="en-US" altLang="zh-CN" sz="2000" b="0">
                          <a:latin typeface="Times New Roman" panose="02020603050405020304" charset="0"/>
                          <a:ea typeface="宋体" panose="02010600030101010101" pitchFamily="2" charset="-122"/>
                          <a:cs typeface="Times New Roman" panose="02020603050405020304" charset="0"/>
                          <a:sym typeface="+mn-ea"/>
                        </a:rPr>
                        <a:t>hugged me tightly; </a:t>
                      </a:r>
                      <a:endParaRPr lang="en-US" altLang="zh-CN" sz="2000" b="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②</a:t>
                      </a:r>
                      <a:r>
                        <a:rPr lang="en-US" altLang="zh-CN" sz="2000" b="0">
                          <a:latin typeface="Times New Roman" panose="02020603050405020304" charset="0"/>
                          <a:ea typeface="宋体" panose="02010600030101010101" pitchFamily="2" charset="-122"/>
                          <a:cs typeface="Times New Roman" panose="02020603050405020304" charset="0"/>
                          <a:sym typeface="+mn-ea"/>
                        </a:rPr>
                        <a:t>You are walking, damn it! </a:t>
                      </a:r>
                      <a:endParaRPr lang="en-US" altLang="zh-CN" sz="2000" b="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③</a:t>
                      </a:r>
                      <a:r>
                        <a:rPr lang="en-US" altLang="zh-CN" sz="2000" b="0">
                          <a:latin typeface="Times New Roman" panose="02020603050405020304" charset="0"/>
                          <a:ea typeface="宋体" panose="02010600030101010101" pitchFamily="2" charset="-122"/>
                          <a:cs typeface="Times New Roman" panose="02020603050405020304" charset="0"/>
                          <a:sym typeface="+mn-ea"/>
                        </a:rPr>
                        <a:t>It's my graduation day!</a:t>
                      </a:r>
                      <a:endParaRPr lang="en-US" altLang="zh-CN" sz="2000" b="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a:latin typeface="Times New Roman" panose="02020603050405020304" charset="0"/>
                          <a:ea typeface="宋体" panose="02010600030101010101" pitchFamily="2" charset="-122"/>
                          <a:cs typeface="Times New Roman" panose="02020603050405020304" charset="0"/>
                          <a:sym typeface="+mn-ea"/>
                        </a:rPr>
                        <a:t>④</a:t>
                      </a:r>
                      <a:r>
                        <a:rPr lang="en-US" altLang="zh-CN" sz="2000" b="0">
                          <a:latin typeface="Times New Roman" panose="02020603050405020304" charset="0"/>
                          <a:ea typeface="宋体" panose="02010600030101010101" pitchFamily="2" charset="-122"/>
                          <a:cs typeface="Times New Roman" panose="02020603050405020304" charset="0"/>
                          <a:sym typeface="+mn-ea"/>
                        </a:rPr>
                        <a:t>makeup</a:t>
                      </a:r>
                      <a:r>
                        <a:rPr lang="zh-CN" altLang="en-US" sz="2000" b="1" baseline="-25000">
                          <a:latin typeface="Times New Roman" panose="02020603050405020304" charset="0"/>
                          <a:ea typeface="宋体" panose="02010600030101010101" pitchFamily="2" charset="-122"/>
                          <a:cs typeface="Times New Roman" panose="02020603050405020304" charset="0"/>
                          <a:sym typeface="+mn-ea"/>
                        </a:rPr>
                        <a:t>化妆</a:t>
                      </a:r>
                      <a:r>
                        <a:rPr lang="en-US" altLang="zh-CN" sz="2000" b="0">
                          <a:latin typeface="Times New Roman" panose="02020603050405020304" charset="0"/>
                          <a:ea typeface="宋体" panose="02010600030101010101" pitchFamily="2" charset="-122"/>
                          <a:cs typeface="Times New Roman" panose="02020603050405020304" charset="0"/>
                          <a:sym typeface="+mn-ea"/>
                        </a:rPr>
                        <a:t>; </a:t>
                      </a:r>
                      <a:endParaRPr lang="en-US" altLang="zh-CN" sz="2000" b="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⑤</a:t>
                      </a:r>
                      <a:r>
                        <a:rPr lang="en-US" altLang="zh-CN" sz="2000" b="0">
                          <a:latin typeface="Times New Roman" panose="02020603050405020304" charset="0"/>
                          <a:ea typeface="宋体" panose="02010600030101010101" pitchFamily="2" charset="-122"/>
                          <a:cs typeface="Times New Roman" panose="02020603050405020304" charset="0"/>
                          <a:sym typeface="+mn-ea"/>
                        </a:rPr>
                        <a:t>mobility and coordination</a:t>
                      </a:r>
                      <a:r>
                        <a:rPr lang="zh-CN" altLang="en-US" sz="2000" b="0">
                          <a:latin typeface="Times New Roman" panose="02020603050405020304" charset="0"/>
                          <a:ea typeface="宋体" panose="02010600030101010101" pitchFamily="2" charset="-122"/>
                          <a:cs typeface="Times New Roman" panose="02020603050405020304" charset="0"/>
                          <a:sym typeface="+mn-ea"/>
                        </a:rPr>
                        <a:t>；</a:t>
                      </a:r>
                      <a:endParaRPr lang="zh-CN" altLang="en-US" sz="2000" b="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⑥</a:t>
                      </a:r>
                      <a:r>
                        <a:rPr lang="en-US" altLang="zh-CN" sz="2000" b="0">
                          <a:latin typeface="Times New Roman" panose="02020603050405020304" charset="0"/>
                          <a:ea typeface="宋体" panose="02010600030101010101" pitchFamily="2" charset="-122"/>
                          <a:cs typeface="Times New Roman" panose="02020603050405020304" charset="0"/>
                          <a:sym typeface="+mn-ea"/>
                        </a:rPr>
                        <a:t>together</a:t>
                      </a:r>
                      <a:endParaRPr lang="en-US" altLang="zh-CN" sz="2000" b="0">
                        <a:latin typeface="Times New Roman" panose="02020603050405020304" charset="0"/>
                        <a:ea typeface="宋体" panose="02010600030101010101" pitchFamily="2" charset="-122"/>
                        <a:cs typeface="Times New Roman" panose="02020603050405020304" charset="0"/>
                        <a:sym typeface="+mn-ea"/>
                      </a:endParaRPr>
                    </a:p>
                    <a:p>
                      <a:pPr indent="0">
                        <a:buNone/>
                      </a:pPr>
                      <a:r>
                        <a:rPr lang="en-US" altLang="en-US" sz="2000" b="0">
                          <a:latin typeface="Times New Roman" panose="02020603050405020304" charset="0"/>
                          <a:ea typeface="宋体" panose="02010600030101010101" pitchFamily="2" charset="-122"/>
                          <a:cs typeface="Times New Roman" panose="02020603050405020304" charset="0"/>
                          <a:sym typeface="+mn-ea"/>
                        </a:rPr>
                        <a:t>⑦</a:t>
                      </a:r>
                      <a:r>
                        <a:rPr lang="en-US" altLang="zh-CN" sz="2000" b="0">
                          <a:latin typeface="Times New Roman" panose="02020603050405020304" charset="0"/>
                          <a:ea typeface="宋体" panose="02010600030101010101" pitchFamily="2" charset="-122"/>
                          <a:cs typeface="Times New Roman" panose="02020603050405020304" charset="0"/>
                          <a:sym typeface="+mn-ea"/>
                        </a:rPr>
                        <a:t>negotiate</a:t>
                      </a:r>
                      <a:endParaRPr lang="en-US" altLang="zh-CN" sz="2000" b="0">
                        <a:latin typeface="Times New Roman" panose="02020603050405020304" charset="0"/>
                        <a:ea typeface="宋体" panose="02010600030101010101" pitchFamily="2" charset="-122"/>
                        <a:cs typeface="Times New Roman" panose="02020603050405020304" charset="0"/>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2400" b="0">
                          <a:noFill/>
                          <a:latin typeface="Times New Roman" panose="02020603050405020304" charset="0"/>
                          <a:ea typeface="宋体" panose="02010600030101010101" pitchFamily="2" charset="-122"/>
                          <a:cs typeface="Times New Roman" panose="02020603050405020304" charset="0"/>
                        </a:rPr>
                        <a:t>Before leaving, that uncle also gave me an elaborately designed book on </a:t>
                      </a:r>
                      <a:r>
                        <a:rPr lang="en-US" altLang="zh-CN" sz="2400" b="0" u="sng">
                          <a:noFill/>
                          <a:latin typeface="Times New Roman" panose="02020603050405020304" charset="0"/>
                          <a:ea typeface="宋体" panose="02010600030101010101" pitchFamily="2" charset="-122"/>
                          <a:cs typeface="Times New Roman" panose="02020603050405020304" charset="0"/>
                        </a:rPr>
                        <a:t>Chinese architecture </a:t>
                      </a:r>
                      <a:r>
                        <a:rPr lang="en-US" altLang="zh-CN" sz="2400" u="sng">
                          <a:noFill/>
                          <a:latin typeface="Times New Roman" panose="02020603050405020304" charset="0"/>
                          <a:ea typeface="宋体" panose="02010600030101010101" pitchFamily="2" charset="-122"/>
                          <a:cs typeface="Times New Roman" panose="02020603050405020304" charset="0"/>
                          <a:sym typeface="+mn-ea"/>
                        </a:rPr>
                        <a:t>history</a:t>
                      </a:r>
                      <a:r>
                        <a:rPr lang="en-US" altLang="zh-CN" sz="2400" b="0">
                          <a:noFill/>
                          <a:latin typeface="Times New Roman" panose="02020603050405020304" charset="0"/>
                          <a:ea typeface="宋体" panose="02010600030101010101" pitchFamily="2" charset="-122"/>
                          <a:cs typeface="Times New Roman" panose="02020603050405020304" charset="0"/>
                        </a:rPr>
                        <a:t>, which made me deeply </a:t>
                      </a:r>
                      <a:r>
                        <a:rPr lang="en-US" altLang="zh-CN" sz="2400" b="0" u="sng">
                          <a:noFill/>
                          <a:latin typeface="Times New Roman" panose="02020603050405020304" charset="0"/>
                          <a:ea typeface="宋体" panose="02010600030101010101" pitchFamily="2" charset="-122"/>
                          <a:cs typeface="Times New Roman" panose="02020603050405020304" charset="0"/>
                        </a:rPr>
                        <a:t>amazed</a:t>
                      </a:r>
                      <a:r>
                        <a:rPr lang="en-US" altLang="zh-CN" sz="2400" b="0">
                          <a:noFill/>
                          <a:latin typeface="Times New Roman" panose="02020603050405020304" charset="0"/>
                          <a:ea typeface="宋体" panose="02010600030101010101" pitchFamily="2" charset="-122"/>
                          <a:cs typeface="Times New Roman" panose="02020603050405020304" charset="0"/>
                        </a:rPr>
                        <a:t> at the charm of traditional Chinese culture—I want to learn Chinese from now on.</a:t>
                      </a:r>
                      <a:endParaRPr lang="en-US" altLang="zh-CN" sz="2400" b="0">
                        <a:no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endParaRPr lang="zh-CN" altLang="en-US" sz="24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在读后续写中利用词汇衔接手段，创生出关联性和创新性强的优质词汇和表达，如</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r>
                        <a:rPr lang="en-US" altLang="zh-CN" sz="2000" b="0" u="sng">
                          <a:solidFill>
                            <a:srgbClr val="0070C0"/>
                          </a:solidFill>
                          <a:latin typeface="Times New Roman" panose="02020603050405020304" charset="0"/>
                          <a:ea typeface="宋体" panose="02010600030101010101" pitchFamily="2" charset="-122"/>
                          <a:cs typeface="Times New Roman" panose="02020603050405020304" charset="0"/>
                        </a:rPr>
                        <a:t>make up for</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 my motivation and coordination”</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r>
                        <a:rPr lang="en-US" altLang="zh-CN" sz="2000" b="0" u="sng">
                          <a:solidFill>
                            <a:srgbClr val="0070C0"/>
                          </a:solidFill>
                          <a:latin typeface="Times New Roman" panose="02020603050405020304" charset="0"/>
                          <a:ea typeface="宋体" panose="02010600030101010101" pitchFamily="2" charset="-122"/>
                          <a:cs typeface="Times New Roman" panose="02020603050405020304" charset="0"/>
                        </a:rPr>
                        <a:t>together, I could negotiate any seemingly impossible obstacle</a:t>
                      </a:r>
                      <a:r>
                        <a:rPr lang="en-US" altLang="zh-CN" sz="2000" b="0">
                          <a:solidFill>
                            <a:srgbClr val="0070C0"/>
                          </a:solidFill>
                          <a:latin typeface="Times New Roman" panose="02020603050405020304" charset="0"/>
                          <a:ea typeface="宋体" panose="02010600030101010101" pitchFamily="2" charset="-122"/>
                          <a:cs typeface="Times New Roman" panose="02020603050405020304" charset="0"/>
                        </a:rPr>
                        <a:t>”</a:t>
                      </a:r>
                      <a:r>
                        <a:rPr lang="zh-CN" altLang="en-US" sz="2000" b="0">
                          <a:solidFill>
                            <a:srgbClr val="0070C0"/>
                          </a:solidFill>
                          <a:latin typeface="Times New Roman" panose="02020603050405020304" charset="0"/>
                          <a:ea typeface="宋体" panose="02010600030101010101" pitchFamily="2" charset="-122"/>
                          <a:cs typeface="Times New Roman" panose="02020603050405020304" charset="0"/>
                        </a:rPr>
                        <a:t>等，能够对语篇在逻辑和意义上的连贯产生促进作用）</a:t>
                      </a:r>
                      <a:endParaRPr lang="en-US" altLang="zh-CN" sz="2000" b="0">
                        <a:solidFill>
                          <a:srgbClr val="0070C0"/>
                        </a:solidFill>
                        <a:latin typeface="Times New Roman" panose="02020603050405020304" charset="0"/>
                        <a:ea typeface="宋体" panose="02010600030101010101" pitchFamily="2" charset="-122"/>
                        <a:cs typeface="Times New Roman" panose="02020603050405020304" charset="0"/>
                      </a:endParaRPr>
                    </a:p>
                    <a:p>
                      <a:pPr indent="0">
                        <a:buNone/>
                      </a:pPr>
                      <a:r>
                        <a:rPr lang="en-US" altLang="zh-CN" sz="2000" b="0">
                          <a:latin typeface="Times New Roman" panose="02020603050405020304" charset="0"/>
                          <a:ea typeface="宋体" panose="02010600030101010101" pitchFamily="2" charset="-122"/>
                          <a:cs typeface="Times New Roman" panose="02020603050405020304" charset="0"/>
                        </a:rPr>
                        <a:t>   </a:t>
                      </a:r>
                      <a:r>
                        <a:rPr lang="zh-CN" altLang="en-US" sz="2000" b="0">
                          <a:latin typeface="Times New Roman" panose="02020603050405020304" charset="0"/>
                          <a:ea typeface="宋体" panose="02010600030101010101" pitchFamily="2" charset="-122"/>
                          <a:cs typeface="Times New Roman" panose="02020603050405020304" charset="0"/>
                        </a:rPr>
                        <a:t>萨莉紧紧地把我搂在怀里，轻抚着我的头发，轻声说道：</a:t>
                      </a:r>
                      <a:r>
                        <a:rPr lang="en-US" altLang="zh-CN" sz="2000" b="0">
                          <a:latin typeface="Times New Roman" panose="02020603050405020304" charset="0"/>
                          <a:ea typeface="宋体" panose="02010600030101010101" pitchFamily="2" charset="-122"/>
                          <a:cs typeface="Times New Roman" panose="02020603050405020304" charset="0"/>
                        </a:rPr>
                        <a:t>“</a:t>
                      </a:r>
                      <a:r>
                        <a:rPr lang="zh-CN" altLang="en-US" sz="2000" b="0">
                          <a:latin typeface="Times New Roman" panose="02020603050405020304" charset="0"/>
                          <a:ea typeface="宋体" panose="02010600030101010101" pitchFamily="2" charset="-122"/>
                          <a:cs typeface="Times New Roman" panose="02020603050405020304" charset="0"/>
                        </a:rPr>
                        <a:t>你能行走，你做到了！</a:t>
                      </a:r>
                      <a:r>
                        <a:rPr lang="en-US" altLang="zh-CN" sz="2000" b="0">
                          <a:latin typeface="Times New Roman" panose="02020603050405020304" charset="0"/>
                          <a:ea typeface="宋体" panose="02010600030101010101" pitchFamily="2" charset="-122"/>
                          <a:cs typeface="Times New Roman" panose="02020603050405020304" charset="0"/>
                        </a:rPr>
                        <a:t>”</a:t>
                      </a:r>
                      <a:r>
                        <a:rPr lang="zh-CN" altLang="en-US" sz="2000" b="0">
                          <a:latin typeface="Times New Roman" panose="02020603050405020304" charset="0"/>
                          <a:ea typeface="宋体" panose="02010600030101010101" pitchFamily="2" charset="-122"/>
                          <a:cs typeface="Times New Roman" panose="02020603050405020304" charset="0"/>
                        </a:rPr>
                        <a:t>她说。是的，这是一个重要的毕业典礼！如果没有她，我是不可能完成这一切的。她弥补了我缺乏的动力和协调能力的不足</a:t>
                      </a:r>
                      <a:r>
                        <a:rPr lang="en-US" altLang="zh-CN" sz="2000" b="0">
                          <a:latin typeface="Times New Roman" panose="02020603050405020304" charset="0"/>
                          <a:ea typeface="宋体" panose="02010600030101010101" pitchFamily="2" charset="-122"/>
                          <a:cs typeface="Times New Roman" panose="02020603050405020304" charset="0"/>
                        </a:rPr>
                        <a:t>——</a:t>
                      </a:r>
                      <a:r>
                        <a:rPr lang="zh-CN" altLang="en-US" sz="2000" b="0">
                          <a:latin typeface="Times New Roman" panose="02020603050405020304" charset="0"/>
                          <a:ea typeface="宋体" panose="02010600030101010101" pitchFamily="2" charset="-122"/>
                          <a:cs typeface="Times New Roman" panose="02020603050405020304" charset="0"/>
                        </a:rPr>
                        <a:t>一起努力，我们能够克服任何看似无法逾越的障碍，到达想去的任何地方。</a:t>
                      </a:r>
                      <a:endParaRPr lang="zh-CN" altLang="en-US" sz="2000" b="0">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r>
            </a:tbl>
          </a:graphicData>
        </a:graphic>
      </p:graphicFrame>
      <p:sp>
        <p:nvSpPr>
          <p:cNvPr id="11" name="文本框 10"/>
          <p:cNvSpPr txBox="1"/>
          <p:nvPr/>
        </p:nvSpPr>
        <p:spPr>
          <a:xfrm>
            <a:off x="4538980" y="1268095"/>
            <a:ext cx="7426325" cy="2306955"/>
          </a:xfrm>
          <a:prstGeom prst="rect">
            <a:avLst/>
          </a:prstGeom>
          <a:noFill/>
        </p:spPr>
        <p:txBody>
          <a:bodyPr wrap="square" rtlCol="0" anchor="t">
            <a:spAutoFit/>
          </a:bodyPr>
          <a:p>
            <a:pPr indent="0">
              <a:buNone/>
            </a:pPr>
            <a:r>
              <a:rPr lang="en-US" altLang="zh-CN" sz="2400">
                <a:latin typeface="Times New Roman" panose="02020603050405020304" charset="0"/>
                <a:ea typeface="宋体" panose="02010600030101010101" pitchFamily="2" charset="-122"/>
                <a:cs typeface="Times New Roman" panose="02020603050405020304" charset="0"/>
                <a:sym typeface="+mn-ea"/>
              </a:rPr>
              <a:t>Pulling me into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a bear hug</a:t>
            </a:r>
            <a:r>
              <a:rPr lang="en-US" altLang="zh-CN" sz="2400">
                <a:latin typeface="Times New Roman" panose="02020603050405020304" charset="0"/>
                <a:ea typeface="宋体" panose="02010600030101010101" pitchFamily="2" charset="-122"/>
                <a:cs typeface="Times New Roman" panose="02020603050405020304" charset="0"/>
                <a:sym typeface="+mn-ea"/>
              </a:rPr>
              <a:t>, Sally stroke my hair and murmured,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You are walking, you make it!</a:t>
            </a:r>
            <a:r>
              <a:rPr lang="en-US" altLang="zh-CN" sz="2400">
                <a:latin typeface="Times New Roman" panose="02020603050405020304" charset="0"/>
                <a:ea typeface="宋体" panose="02010600030101010101" pitchFamily="2" charset="-122"/>
                <a:cs typeface="Times New Roman" panose="02020603050405020304" charset="0"/>
                <a:sym typeface="+mn-ea"/>
              </a:rPr>
              <a:t>” Yes,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It's a big graduation day!</a:t>
            </a:r>
            <a:r>
              <a:rPr lang="en-US" altLang="zh-CN" sz="2400">
                <a:latin typeface="Times New Roman" panose="02020603050405020304" charset="0"/>
                <a:ea typeface="宋体" panose="02010600030101010101" pitchFamily="2" charset="-122"/>
                <a:cs typeface="Times New Roman" panose="02020603050405020304" charset="0"/>
                <a:sym typeface="+mn-ea"/>
              </a:rPr>
              <a:t> I couldn’t have done it without her who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make up for</a:t>
            </a:r>
            <a:r>
              <a:rPr lang="zh-CN" altLang="en-US" sz="2400" b="1" u="sng" baseline="-25000">
                <a:solidFill>
                  <a:srgbClr val="C00000"/>
                </a:solidFill>
                <a:latin typeface="Times New Roman" panose="02020603050405020304" charset="0"/>
                <a:ea typeface="宋体" panose="02010600030101010101" pitchFamily="2" charset="-122"/>
                <a:cs typeface="Times New Roman" panose="02020603050405020304" charset="0"/>
                <a:sym typeface="+mn-ea"/>
              </a:rPr>
              <a:t>弥补</a:t>
            </a:r>
            <a:r>
              <a:rPr lang="en-US" altLang="zh-CN" sz="2400">
                <a:latin typeface="Times New Roman" panose="02020603050405020304" charset="0"/>
                <a:ea typeface="宋体" panose="02010600030101010101" pitchFamily="2" charset="-122"/>
                <a:cs typeface="Times New Roman" panose="02020603050405020304" charset="0"/>
                <a:sym typeface="+mn-ea"/>
              </a:rPr>
              <a:t> my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motivation and coordination</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 </a:t>
            </a:r>
            <a:r>
              <a:rPr lang="en-US" altLang="zh-CN" sz="2400">
                <a:latin typeface="Times New Roman" panose="02020603050405020304" charset="0"/>
                <a:ea typeface="宋体" panose="02010600030101010101" pitchFamily="2" charset="-122"/>
                <a:cs typeface="Times New Roman" panose="02020603050405020304" charset="0"/>
                <a:sym typeface="+mn-ea"/>
              </a:rPr>
              <a:t>—</a:t>
            </a:r>
            <a:r>
              <a:rPr lang="en-US" altLang="zh-CN" sz="2400" b="1">
                <a:solidFill>
                  <a:srgbClr val="C00000"/>
                </a:solidFill>
                <a:latin typeface="Times New Roman" panose="02020603050405020304" charset="0"/>
                <a:ea typeface="宋体" panose="02010600030101010101" pitchFamily="2" charset="-122"/>
                <a:cs typeface="Times New Roman" panose="02020603050405020304" charset="0"/>
                <a:sym typeface="+mn-ea"/>
              </a:rPr>
              <a:t>together</a:t>
            </a:r>
            <a:r>
              <a:rPr lang="en-US" altLang="zh-CN" sz="2400">
                <a:latin typeface="Times New Roman" panose="02020603050405020304" charset="0"/>
                <a:ea typeface="宋体" panose="02010600030101010101" pitchFamily="2" charset="-122"/>
                <a:cs typeface="Times New Roman" panose="02020603050405020304" charset="0"/>
                <a:sym typeface="+mn-ea"/>
              </a:rPr>
              <a:t>, I could </a:t>
            </a:r>
            <a:r>
              <a:rPr lang="en-US" altLang="zh-CN" sz="2400" b="1" u="sng">
                <a:solidFill>
                  <a:srgbClr val="C00000"/>
                </a:solidFill>
                <a:latin typeface="Times New Roman" panose="02020603050405020304" charset="0"/>
                <a:ea typeface="宋体" panose="02010600030101010101" pitchFamily="2" charset="-122"/>
                <a:cs typeface="Times New Roman" panose="02020603050405020304" charset="0"/>
                <a:sym typeface="+mn-ea"/>
              </a:rPr>
              <a:t>negotiate any seemingly impossible obstacle</a:t>
            </a:r>
            <a:r>
              <a:rPr lang="en-US" altLang="zh-CN" sz="2400">
                <a:latin typeface="Times New Roman" panose="02020603050405020304" charset="0"/>
                <a:ea typeface="宋体" panose="02010600030101010101" pitchFamily="2" charset="-122"/>
                <a:cs typeface="Times New Roman" panose="02020603050405020304" charset="0"/>
                <a:sym typeface="+mn-ea"/>
              </a:rPr>
              <a:t> to get wherever I wanted.</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pic>
        <p:nvPicPr>
          <p:cNvPr id="6" name="图片 5" descr="7"/>
          <p:cNvPicPr>
            <a:picLocks noChangeAspect="1"/>
          </p:cNvPicPr>
          <p:nvPr/>
        </p:nvPicPr>
        <p:blipFill>
          <a:blip r:embed="rId84"/>
          <a:stretch>
            <a:fillRect/>
          </a:stretch>
        </p:blipFill>
        <p:spPr>
          <a:xfrm>
            <a:off x="240665" y="4269105"/>
            <a:ext cx="4298950" cy="2382520"/>
          </a:xfrm>
          <a:prstGeom prst="rect">
            <a:avLst/>
          </a:prstGeom>
        </p:spPr>
      </p:pic>
      <p:pic>
        <p:nvPicPr>
          <p:cNvPr id="5124" name="图片 6" descr="logo横版 png"/>
          <p:cNvPicPr>
            <a:picLocks noChangeAspect="1"/>
          </p:cNvPicPr>
          <p:nvPr/>
        </p:nvPicPr>
        <p:blipFill>
          <a:blip r:embed="rId85"/>
          <a:stretch>
            <a:fillRect/>
          </a:stretch>
        </p:blipFill>
        <p:spPr>
          <a:xfrm>
            <a:off x="11477625" y="82550"/>
            <a:ext cx="608013" cy="642938"/>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FULL_TEXT_BEAUTIFY_COPY_ID" val="45076"/>
</p:tagLst>
</file>

<file path=ppt/tags/tag100.xml><?xml version="1.0" encoding="utf-8"?>
<p:tagLst xmlns:p="http://schemas.openxmlformats.org/presentationml/2006/main">
  <p:tag name="KSO_WM_FULL_TEXT_BEAUTIFY_COPY_ID" val="45086"/>
</p:tagLst>
</file>

<file path=ppt/tags/tag1000.xml><?xml version="1.0" encoding="utf-8"?>
<p:tagLst xmlns:p="http://schemas.openxmlformats.org/presentationml/2006/main">
  <p:tag name="KSO_WM_FULL_TEXT_BEAUTIFY_COPY_ID" val="45082"/>
</p:tagLst>
</file>

<file path=ppt/tags/tag1001.xml><?xml version="1.0" encoding="utf-8"?>
<p:tagLst xmlns:p="http://schemas.openxmlformats.org/presentationml/2006/main">
  <p:tag name="KSO_WM_FULL_TEXT_BEAUTIFY_COPY_ID" val="45083"/>
</p:tagLst>
</file>

<file path=ppt/tags/tag1002.xml><?xml version="1.0" encoding="utf-8"?>
<p:tagLst xmlns:p="http://schemas.openxmlformats.org/presentationml/2006/main">
  <p:tag name="KSO_WM_FULL_TEXT_BEAUTIFY_COPY_ID" val="45084"/>
</p:tagLst>
</file>

<file path=ppt/tags/tag1003.xml><?xml version="1.0" encoding="utf-8"?>
<p:tagLst xmlns:p="http://schemas.openxmlformats.org/presentationml/2006/main">
  <p:tag name="KSO_WM_FULL_TEXT_BEAUTIFY_COPY_ID" val="45085"/>
</p:tagLst>
</file>

<file path=ppt/tags/tag1004.xml><?xml version="1.0" encoding="utf-8"?>
<p:tagLst xmlns:p="http://schemas.openxmlformats.org/presentationml/2006/main">
  <p:tag name="KSO_WM_FULL_TEXT_BEAUTIFY_COPY_ID" val="45086"/>
</p:tagLst>
</file>

<file path=ppt/tags/tag1005.xml><?xml version="1.0" encoding="utf-8"?>
<p:tagLst xmlns:p="http://schemas.openxmlformats.org/presentationml/2006/main">
  <p:tag name="KSO_WM_FULL_TEXT_BEAUTIFY_COPY_ID" val="45087"/>
</p:tagLst>
</file>

<file path=ppt/tags/tag1006.xml><?xml version="1.0" encoding="utf-8"?>
<p:tagLst xmlns:p="http://schemas.openxmlformats.org/presentationml/2006/main">
  <p:tag name="KSO_WM_FULL_TEXT_BEAUTIFY_COPY_ID" val="45088"/>
</p:tagLst>
</file>

<file path=ppt/tags/tag1007.xml><?xml version="1.0" encoding="utf-8"?>
<p:tagLst xmlns:p="http://schemas.openxmlformats.org/presentationml/2006/main">
  <p:tag name="KSO_WM_FULL_TEXT_BEAUTIFY_COPY_ID" val="45089"/>
</p:tagLst>
</file>

<file path=ppt/tags/tag1008.xml><?xml version="1.0" encoding="utf-8"?>
<p:tagLst xmlns:p="http://schemas.openxmlformats.org/presentationml/2006/main">
  <p:tag name="KSO_WM_FULL_TEXT_BEAUTIFY_COPY_ID" val="45090"/>
</p:tagLst>
</file>

<file path=ppt/tags/tag1009.xml><?xml version="1.0" encoding="utf-8"?>
<p:tagLst xmlns:p="http://schemas.openxmlformats.org/presentationml/2006/main">
  <p:tag name="KSO_WM_FULL_TEXT_BEAUTIFY_COPY_ID" val="45091"/>
</p:tagLst>
</file>

<file path=ppt/tags/tag101.xml><?xml version="1.0" encoding="utf-8"?>
<p:tagLst xmlns:p="http://schemas.openxmlformats.org/presentationml/2006/main">
  <p:tag name="KSO_WM_FULL_TEXT_BEAUTIFY_COPY_ID" val="45087"/>
</p:tagLst>
</file>

<file path=ppt/tags/tag1010.xml><?xml version="1.0" encoding="utf-8"?>
<p:tagLst xmlns:p="http://schemas.openxmlformats.org/presentationml/2006/main">
  <p:tag name="KSO_WM_FULL_TEXT_BEAUTIFY_COPY_ID" val="45092"/>
</p:tagLst>
</file>

<file path=ppt/tags/tag1011.xml><?xml version="1.0" encoding="utf-8"?>
<p:tagLst xmlns:p="http://schemas.openxmlformats.org/presentationml/2006/main">
  <p:tag name="KSO_WM_FULL_TEXT_BEAUTIFY_COPY_ID" val="45093"/>
</p:tagLst>
</file>

<file path=ppt/tags/tag1012.xml><?xml version="1.0" encoding="utf-8"?>
<p:tagLst xmlns:p="http://schemas.openxmlformats.org/presentationml/2006/main">
  <p:tag name="KSO_WM_FULL_TEXT_BEAUTIFY_COPY_ID" val="45094"/>
</p:tagLst>
</file>

<file path=ppt/tags/tag1013.xml><?xml version="1.0" encoding="utf-8"?>
<p:tagLst xmlns:p="http://schemas.openxmlformats.org/presentationml/2006/main">
  <p:tag name="KSO_WM_FULL_TEXT_BEAUTIFY_COPY_ID" val="45095"/>
</p:tagLst>
</file>

<file path=ppt/tags/tag1014.xml><?xml version="1.0" encoding="utf-8"?>
<p:tagLst xmlns:p="http://schemas.openxmlformats.org/presentationml/2006/main">
  <p:tag name="KSO_WM_FULL_TEXT_BEAUTIFY_COPY_ID" val="45096"/>
</p:tagLst>
</file>

<file path=ppt/tags/tag1015.xml><?xml version="1.0" encoding="utf-8"?>
<p:tagLst xmlns:p="http://schemas.openxmlformats.org/presentationml/2006/main">
  <p:tag name="KSO_WM_FULL_TEXT_BEAUTIFY_COPY_ID" val="45097"/>
</p:tagLst>
</file>

<file path=ppt/tags/tag1016.xml><?xml version="1.0" encoding="utf-8"?>
<p:tagLst xmlns:p="http://schemas.openxmlformats.org/presentationml/2006/main">
  <p:tag name="KSO_WM_FULL_TEXT_BEAUTIFY_COPY_ID" val="45098"/>
</p:tagLst>
</file>

<file path=ppt/tags/tag1017.xml><?xml version="1.0" encoding="utf-8"?>
<p:tagLst xmlns:p="http://schemas.openxmlformats.org/presentationml/2006/main">
  <p:tag name="KSO_WM_FULL_TEXT_BEAUTIFY_COPY_ID" val="45099"/>
</p:tagLst>
</file>

<file path=ppt/tags/tag1018.xml><?xml version="1.0" encoding="utf-8"?>
<p:tagLst xmlns:p="http://schemas.openxmlformats.org/presentationml/2006/main">
  <p:tag name="KSO_WM_FULL_TEXT_BEAUTIFY_COPY_ID" val="45100"/>
</p:tagLst>
</file>

<file path=ppt/tags/tag1019.xml><?xml version="1.0" encoding="utf-8"?>
<p:tagLst xmlns:p="http://schemas.openxmlformats.org/presentationml/2006/main">
  <p:tag name="KSO_WM_FULL_TEXT_BEAUTIFY_COPY_ID" val="45101"/>
</p:tagLst>
</file>

<file path=ppt/tags/tag102.xml><?xml version="1.0" encoding="utf-8"?>
<p:tagLst xmlns:p="http://schemas.openxmlformats.org/presentationml/2006/main">
  <p:tag name="KSO_WM_FULL_TEXT_BEAUTIFY_COPY_ID" val="45088"/>
</p:tagLst>
</file>

<file path=ppt/tags/tag1020.xml><?xml version="1.0" encoding="utf-8"?>
<p:tagLst xmlns:p="http://schemas.openxmlformats.org/presentationml/2006/main">
  <p:tag name="KSO_WM_FULL_TEXT_BEAUTIFY_COPY_ID" val="45102"/>
</p:tagLst>
</file>

<file path=ppt/tags/tag1021.xml><?xml version="1.0" encoding="utf-8"?>
<p:tagLst xmlns:p="http://schemas.openxmlformats.org/presentationml/2006/main">
  <p:tag name="KSO_WM_FULL_TEXT_BEAUTIFY_COPY_ID" val="45103"/>
</p:tagLst>
</file>

<file path=ppt/tags/tag1022.xml><?xml version="1.0" encoding="utf-8"?>
<p:tagLst xmlns:p="http://schemas.openxmlformats.org/presentationml/2006/main">
  <p:tag name="KSO_WM_FULL_TEXT_BEAUTIFY_COPY_ID" val="45104"/>
</p:tagLst>
</file>

<file path=ppt/tags/tag1023.xml><?xml version="1.0" encoding="utf-8"?>
<p:tagLst xmlns:p="http://schemas.openxmlformats.org/presentationml/2006/main">
  <p:tag name="KSO_WM_FULL_TEXT_BEAUTIFY_COPY_ID" val="45105"/>
</p:tagLst>
</file>

<file path=ppt/tags/tag1024.xml><?xml version="1.0" encoding="utf-8"?>
<p:tagLst xmlns:p="http://schemas.openxmlformats.org/presentationml/2006/main">
  <p:tag name="KSO_WM_FULL_TEXT_BEAUTIFY_COPY_ID" val="45106"/>
</p:tagLst>
</file>

<file path=ppt/tags/tag1025.xml><?xml version="1.0" encoding="utf-8"?>
<p:tagLst xmlns:p="http://schemas.openxmlformats.org/presentationml/2006/main">
  <p:tag name="KSO_WM_FULL_TEXT_BEAUTIFY_COPY_ID" val="45107"/>
</p:tagLst>
</file>

<file path=ppt/tags/tag1026.xml><?xml version="1.0" encoding="utf-8"?>
<p:tagLst xmlns:p="http://schemas.openxmlformats.org/presentationml/2006/main">
  <p:tag name="KSO_WM_FULL_TEXT_BEAUTIFY_COPY_ID" val="45108"/>
</p:tagLst>
</file>

<file path=ppt/tags/tag1027.xml><?xml version="1.0" encoding="utf-8"?>
<p:tagLst xmlns:p="http://schemas.openxmlformats.org/presentationml/2006/main">
  <p:tag name="KSO_WM_FULL_TEXT_BEAUTIFY_COPY_ID" val="45109"/>
</p:tagLst>
</file>

<file path=ppt/tags/tag1028.xml><?xml version="1.0" encoding="utf-8"?>
<p:tagLst xmlns:p="http://schemas.openxmlformats.org/presentationml/2006/main">
  <p:tag name="KSO_WM_FULL_TEXT_BEAUTIFY_COPY_ID" val="45110"/>
</p:tagLst>
</file>

<file path=ppt/tags/tag1029.xml><?xml version="1.0" encoding="utf-8"?>
<p:tagLst xmlns:p="http://schemas.openxmlformats.org/presentationml/2006/main">
  <p:tag name="KSO_WM_FULL_TEXT_BEAUTIFY_COPY_ID" val="45111"/>
</p:tagLst>
</file>

<file path=ppt/tags/tag103.xml><?xml version="1.0" encoding="utf-8"?>
<p:tagLst xmlns:p="http://schemas.openxmlformats.org/presentationml/2006/main">
  <p:tag name="KSO_WM_FULL_TEXT_BEAUTIFY_COPY_ID" val="45089"/>
</p:tagLst>
</file>

<file path=ppt/tags/tag1030.xml><?xml version="1.0" encoding="utf-8"?>
<p:tagLst xmlns:p="http://schemas.openxmlformats.org/presentationml/2006/main">
  <p:tag name="KSO_WM_FULL_TEXT_BEAUTIFY_COPY_ID" val="45112"/>
</p:tagLst>
</file>

<file path=ppt/tags/tag1031.xml><?xml version="1.0" encoding="utf-8"?>
<p:tagLst xmlns:p="http://schemas.openxmlformats.org/presentationml/2006/main">
  <p:tag name="KSO_WM_FULL_TEXT_BEAUTIFY_COPY_ID" val="45113"/>
</p:tagLst>
</file>

<file path=ppt/tags/tag1032.xml><?xml version="1.0" encoding="utf-8"?>
<p:tagLst xmlns:p="http://schemas.openxmlformats.org/presentationml/2006/main">
  <p:tag name="KSO_WM_FULL_TEXT_BEAUTIFY_COPY_ID" val="45114"/>
</p:tagLst>
</file>

<file path=ppt/tags/tag1033.xml><?xml version="1.0" encoding="utf-8"?>
<p:tagLst xmlns:p="http://schemas.openxmlformats.org/presentationml/2006/main">
  <p:tag name="KSO_WM_FULL_TEXT_BEAUTIFY_COPY_ID" val="45115"/>
</p:tagLst>
</file>

<file path=ppt/tags/tag1034.xml><?xml version="1.0" encoding="utf-8"?>
<p:tagLst xmlns:p="http://schemas.openxmlformats.org/presentationml/2006/main">
  <p:tag name="KSO_WM_FULL_TEXT_BEAUTIFY_COPY_ID" val="45116"/>
</p:tagLst>
</file>

<file path=ppt/tags/tag1035.xml><?xml version="1.0" encoding="utf-8"?>
<p:tagLst xmlns:p="http://schemas.openxmlformats.org/presentationml/2006/main">
  <p:tag name="KSO_WM_FULL_TEXT_BEAUTIFY_COPY_ID" val="45117"/>
</p:tagLst>
</file>

<file path=ppt/tags/tag1036.xml><?xml version="1.0" encoding="utf-8"?>
<p:tagLst xmlns:p="http://schemas.openxmlformats.org/presentationml/2006/main">
  <p:tag name="KSO_WM_FULL_TEXT_BEAUTIFY_COPY_ID" val="45118"/>
</p:tagLst>
</file>

<file path=ppt/tags/tag1037.xml><?xml version="1.0" encoding="utf-8"?>
<p:tagLst xmlns:p="http://schemas.openxmlformats.org/presentationml/2006/main">
  <p:tag name="KSO_WM_FULL_TEXT_BEAUTIFY_COPY_ID" val="45119"/>
</p:tagLst>
</file>

<file path=ppt/tags/tag1038.xml><?xml version="1.0" encoding="utf-8"?>
<p:tagLst xmlns:p="http://schemas.openxmlformats.org/presentationml/2006/main">
  <p:tag name="KSO_WM_FULL_TEXT_BEAUTIFY_COPY_ID" val="45120"/>
</p:tagLst>
</file>

<file path=ppt/tags/tag1039.xml><?xml version="1.0" encoding="utf-8"?>
<p:tagLst xmlns:p="http://schemas.openxmlformats.org/presentationml/2006/main">
  <p:tag name="KSO_WM_FULL_TEXT_BEAUTIFY_COPY_ID" val="45121"/>
</p:tagLst>
</file>

<file path=ppt/tags/tag104.xml><?xml version="1.0" encoding="utf-8"?>
<p:tagLst xmlns:p="http://schemas.openxmlformats.org/presentationml/2006/main">
  <p:tag name="KSO_WM_FULL_TEXT_BEAUTIFY_COPY_ID" val="45090"/>
</p:tagLst>
</file>

<file path=ppt/tags/tag1040.xml><?xml version="1.0" encoding="utf-8"?>
<p:tagLst xmlns:p="http://schemas.openxmlformats.org/presentationml/2006/main">
  <p:tag name="KSO_WM_FULL_TEXT_BEAUTIFY_COPY_ID" val="45122"/>
</p:tagLst>
</file>

<file path=ppt/tags/tag1041.xml><?xml version="1.0" encoding="utf-8"?>
<p:tagLst xmlns:p="http://schemas.openxmlformats.org/presentationml/2006/main">
  <p:tag name="KSO_WM_FULL_TEXT_BEAUTIFY_COPY_ID" val="45123"/>
</p:tagLst>
</file>

<file path=ppt/tags/tag1042.xml><?xml version="1.0" encoding="utf-8"?>
<p:tagLst xmlns:p="http://schemas.openxmlformats.org/presentationml/2006/main">
  <p:tag name="KSO_WM_FULL_TEXT_BEAUTIFY_COPY_ID" val="45124"/>
</p:tagLst>
</file>

<file path=ppt/tags/tag1043.xml><?xml version="1.0" encoding="utf-8"?>
<p:tagLst xmlns:p="http://schemas.openxmlformats.org/presentationml/2006/main">
  <p:tag name="KSO_WM_FULL_TEXT_BEAUTIFY_COPY_ID" val="45125"/>
</p:tagLst>
</file>

<file path=ppt/tags/tag1044.xml><?xml version="1.0" encoding="utf-8"?>
<p:tagLst xmlns:p="http://schemas.openxmlformats.org/presentationml/2006/main">
  <p:tag name="KSO_WM_FULL_TEXT_BEAUTIFY_COPY_ID" val="45126"/>
</p:tagLst>
</file>

<file path=ppt/tags/tag1045.xml><?xml version="1.0" encoding="utf-8"?>
<p:tagLst xmlns:p="http://schemas.openxmlformats.org/presentationml/2006/main">
  <p:tag name="KSO_WM_FULL_TEXT_BEAUTIFY_COPY_ID" val="45127"/>
</p:tagLst>
</file>

<file path=ppt/tags/tag1046.xml><?xml version="1.0" encoding="utf-8"?>
<p:tagLst xmlns:p="http://schemas.openxmlformats.org/presentationml/2006/main">
  <p:tag name="KSO_WM_FULL_TEXT_BEAUTIFY_COPY_ID" val="45128"/>
</p:tagLst>
</file>

<file path=ppt/tags/tag1047.xml><?xml version="1.0" encoding="utf-8"?>
<p:tagLst xmlns:p="http://schemas.openxmlformats.org/presentationml/2006/main">
  <p:tag name="KSO_WM_FULL_TEXT_BEAUTIFY_COPY_ID" val="45129"/>
</p:tagLst>
</file>

<file path=ppt/tags/tag1048.xml><?xml version="1.0" encoding="utf-8"?>
<p:tagLst xmlns:p="http://schemas.openxmlformats.org/presentationml/2006/main">
  <p:tag name="KSO_WM_FULL_TEXT_BEAUTIFY_COPY_ID" val="45130"/>
</p:tagLst>
</file>

<file path=ppt/tags/tag1049.xml><?xml version="1.0" encoding="utf-8"?>
<p:tagLst xmlns:p="http://schemas.openxmlformats.org/presentationml/2006/main">
  <p:tag name="KSO_WM_FULL_TEXT_BEAUTIFY_COPY_ID" val="45131"/>
</p:tagLst>
</file>

<file path=ppt/tags/tag105.xml><?xml version="1.0" encoding="utf-8"?>
<p:tagLst xmlns:p="http://schemas.openxmlformats.org/presentationml/2006/main">
  <p:tag name="KSO_WM_FULL_TEXT_BEAUTIFY_COPY_ID" val="45091"/>
</p:tagLst>
</file>

<file path=ppt/tags/tag1050.xml><?xml version="1.0" encoding="utf-8"?>
<p:tagLst xmlns:p="http://schemas.openxmlformats.org/presentationml/2006/main">
  <p:tag name="KSO_WM_FULL_TEXT_BEAUTIFY_COPY_ID" val="45133"/>
</p:tagLst>
</file>

<file path=ppt/tags/tag1051.xml><?xml version="1.0" encoding="utf-8"?>
<p:tagLst xmlns:p="http://schemas.openxmlformats.org/presentationml/2006/main">
  <p:tag name="KSO_WM_FULL_TEXT_BEAUTIFY_COPY_ID" val="45134"/>
</p:tagLst>
</file>

<file path=ppt/tags/tag1052.xml><?xml version="1.0" encoding="utf-8"?>
<p:tagLst xmlns:p="http://schemas.openxmlformats.org/presentationml/2006/main">
  <p:tag name="KSO_WM_FULL_TEXT_BEAUTIFY_COPY_ID" val="45135"/>
</p:tagLst>
</file>

<file path=ppt/tags/tag1053.xml><?xml version="1.0" encoding="utf-8"?>
<p:tagLst xmlns:p="http://schemas.openxmlformats.org/presentationml/2006/main">
  <p:tag name="KSO_WM_FULL_TEXT_BEAUTIFY_COPY_ID" val="45137"/>
</p:tagLst>
</file>

<file path=ppt/tags/tag1054.xml><?xml version="1.0" encoding="utf-8"?>
<p:tagLst xmlns:p="http://schemas.openxmlformats.org/presentationml/2006/main">
  <p:tag name="KSO_WM_FULL_TEXT_BEAUTIFY_COPY_ID" val="45138"/>
</p:tagLst>
</file>

<file path=ppt/tags/tag1055.xml><?xml version="1.0" encoding="utf-8"?>
<p:tagLst xmlns:p="http://schemas.openxmlformats.org/presentationml/2006/main">
  <p:tag name="KSO_WM_FULL_TEXT_BEAUTIFY_COPY_ID" val="45140"/>
</p:tagLst>
</file>

<file path=ppt/tags/tag1056.xml><?xml version="1.0" encoding="utf-8"?>
<p:tagLst xmlns:p="http://schemas.openxmlformats.org/presentationml/2006/main">
  <p:tag name="KSO_WM_FULL_TEXT_BEAUTIFY_COPY_ID" val="45141"/>
</p:tagLst>
</file>

<file path=ppt/tags/tag1057.xml><?xml version="1.0" encoding="utf-8"?>
<p:tagLst xmlns:p="http://schemas.openxmlformats.org/presentationml/2006/main">
  <p:tag name="KSO_WM_FULL_TEXT_BEAUTIFY_COPY_ID" val="45143"/>
</p:tagLst>
</file>

<file path=ppt/tags/tag1058.xml><?xml version="1.0" encoding="utf-8"?>
<p:tagLst xmlns:p="http://schemas.openxmlformats.org/presentationml/2006/main">
  <p:tag name="KSO_WM_FULL_TEXT_BEAUTIFY_COPY_ID" val="45144"/>
</p:tagLst>
</file>

<file path=ppt/tags/tag1059.xml><?xml version="1.0" encoding="utf-8"?>
<p:tagLst xmlns:p="http://schemas.openxmlformats.org/presentationml/2006/main">
  <p:tag name="KSO_WM_FULL_TEXT_BEAUTIFY_COPY_ID" val="45145"/>
</p:tagLst>
</file>

<file path=ppt/tags/tag106.xml><?xml version="1.0" encoding="utf-8"?>
<p:tagLst xmlns:p="http://schemas.openxmlformats.org/presentationml/2006/main">
  <p:tag name="KSO_WM_FULL_TEXT_BEAUTIFY_COPY_ID" val="45092"/>
</p:tagLst>
</file>

<file path=ppt/tags/tag1060.xml><?xml version="1.0" encoding="utf-8"?>
<p:tagLst xmlns:p="http://schemas.openxmlformats.org/presentationml/2006/main">
  <p:tag name="KSO_WM_FULL_TEXT_BEAUTIFY_COPY_ID" val="45147"/>
</p:tagLst>
</file>

<file path=ppt/tags/tag1061.xml><?xml version="1.0" encoding="utf-8"?>
<p:tagLst xmlns:p="http://schemas.openxmlformats.org/presentationml/2006/main">
  <p:tag name="KSO_WM_FULL_TEXT_BEAUTIFY_COPY_ID" val="45148"/>
</p:tagLst>
</file>

<file path=ppt/tags/tag1062.xml><?xml version="1.0" encoding="utf-8"?>
<p:tagLst xmlns:p="http://schemas.openxmlformats.org/presentationml/2006/main">
  <p:tag name="KSO_WM_FULL_TEXT_BEAUTIFY_COPY_ID" val="45149"/>
</p:tagLst>
</file>

<file path=ppt/tags/tag1063.xml><?xml version="1.0" encoding="utf-8"?>
<p:tagLst xmlns:p="http://schemas.openxmlformats.org/presentationml/2006/main">
  <p:tag name="KSO_WM_FULL_TEXT_BEAUTIFY_COPY_ID" val="45150"/>
</p:tagLst>
</file>

<file path=ppt/tags/tag1064.xml><?xml version="1.0" encoding="utf-8"?>
<p:tagLst xmlns:p="http://schemas.openxmlformats.org/presentationml/2006/main">
  <p:tag name="KSO_WM_FULL_TEXT_BEAUTIFY_COPY_ID" val="45151"/>
</p:tagLst>
</file>

<file path=ppt/tags/tag1065.xml><?xml version="1.0" encoding="utf-8"?>
<p:tagLst xmlns:p="http://schemas.openxmlformats.org/presentationml/2006/main">
  <p:tag name="KSO_WM_BEAUTIFY_FLAG" val=""/>
</p:tagLst>
</file>

<file path=ppt/tags/tag1066.xml><?xml version="1.0" encoding="utf-8"?>
<p:tagLst xmlns:p="http://schemas.openxmlformats.org/presentationml/2006/main">
  <p:tag name="KSO_WM_FULL_TEXT_BEAUTIFY_COPY_ID" val="45061"/>
</p:tagLst>
</file>

<file path=ppt/tags/tag1067.xml><?xml version="1.0" encoding="utf-8"?>
<p:tagLst xmlns:p="http://schemas.openxmlformats.org/presentationml/2006/main">
  <p:tag name="KSO_WM_FULL_TEXT_BEAUTIFY_COPY_ID" val="45062"/>
</p:tagLst>
</file>

<file path=ppt/tags/tag1068.xml><?xml version="1.0" encoding="utf-8"?>
<p:tagLst xmlns:p="http://schemas.openxmlformats.org/presentationml/2006/main">
  <p:tag name="KSO_WM_FULL_TEXT_BEAUTIFY_COPY_ID" val="45063"/>
</p:tagLst>
</file>

<file path=ppt/tags/tag1069.xml><?xml version="1.0" encoding="utf-8"?>
<p:tagLst xmlns:p="http://schemas.openxmlformats.org/presentationml/2006/main">
  <p:tag name="KSO_WM_FULL_TEXT_BEAUTIFY_COPY_ID" val="45065"/>
</p:tagLst>
</file>

<file path=ppt/tags/tag107.xml><?xml version="1.0" encoding="utf-8"?>
<p:tagLst xmlns:p="http://schemas.openxmlformats.org/presentationml/2006/main">
  <p:tag name="KSO_WM_FULL_TEXT_BEAUTIFY_COPY_ID" val="45093"/>
</p:tagLst>
</file>

<file path=ppt/tags/tag1070.xml><?xml version="1.0" encoding="utf-8"?>
<p:tagLst xmlns:p="http://schemas.openxmlformats.org/presentationml/2006/main">
  <p:tag name="KSO_WM_FULL_TEXT_BEAUTIFY_COPY_ID" val="45069"/>
</p:tagLst>
</file>

<file path=ppt/tags/tag1071.xml><?xml version="1.0" encoding="utf-8"?>
<p:tagLst xmlns:p="http://schemas.openxmlformats.org/presentationml/2006/main">
  <p:tag name="KSO_WM_FULL_TEXT_BEAUTIFY_COPY_ID" val="45072"/>
</p:tagLst>
</file>

<file path=ppt/tags/tag1072.xml><?xml version="1.0" encoding="utf-8"?>
<p:tagLst xmlns:p="http://schemas.openxmlformats.org/presentationml/2006/main">
  <p:tag name="KSO_WM_FULL_TEXT_BEAUTIFY_COPY_ID" val="45073"/>
</p:tagLst>
</file>

<file path=ppt/tags/tag1073.xml><?xml version="1.0" encoding="utf-8"?>
<p:tagLst xmlns:p="http://schemas.openxmlformats.org/presentationml/2006/main">
  <p:tag name="KSO_WM_FULL_TEXT_BEAUTIFY_COPY_ID" val="45074"/>
</p:tagLst>
</file>

<file path=ppt/tags/tag1074.xml><?xml version="1.0" encoding="utf-8"?>
<p:tagLst xmlns:p="http://schemas.openxmlformats.org/presentationml/2006/main">
  <p:tag name="KSO_WM_FULL_TEXT_BEAUTIFY_COPY_ID" val="45076"/>
</p:tagLst>
</file>

<file path=ppt/tags/tag1075.xml><?xml version="1.0" encoding="utf-8"?>
<p:tagLst xmlns:p="http://schemas.openxmlformats.org/presentationml/2006/main">
  <p:tag name="KSO_WM_FULL_TEXT_BEAUTIFY_COPY_ID" val="45077"/>
</p:tagLst>
</file>

<file path=ppt/tags/tag1076.xml><?xml version="1.0" encoding="utf-8"?>
<p:tagLst xmlns:p="http://schemas.openxmlformats.org/presentationml/2006/main">
  <p:tag name="KSO_WM_FULL_TEXT_BEAUTIFY_COPY_ID" val="45078"/>
</p:tagLst>
</file>

<file path=ppt/tags/tag1077.xml><?xml version="1.0" encoding="utf-8"?>
<p:tagLst xmlns:p="http://schemas.openxmlformats.org/presentationml/2006/main">
  <p:tag name="KSO_WM_FULL_TEXT_BEAUTIFY_COPY_ID" val="45079"/>
</p:tagLst>
</file>

<file path=ppt/tags/tag1078.xml><?xml version="1.0" encoding="utf-8"?>
<p:tagLst xmlns:p="http://schemas.openxmlformats.org/presentationml/2006/main">
  <p:tag name="KSO_WM_FULL_TEXT_BEAUTIFY_COPY_ID" val="45080"/>
</p:tagLst>
</file>

<file path=ppt/tags/tag1079.xml><?xml version="1.0" encoding="utf-8"?>
<p:tagLst xmlns:p="http://schemas.openxmlformats.org/presentationml/2006/main">
  <p:tag name="KSO_WM_FULL_TEXT_BEAUTIFY_COPY_ID" val="45081"/>
</p:tagLst>
</file>

<file path=ppt/tags/tag108.xml><?xml version="1.0" encoding="utf-8"?>
<p:tagLst xmlns:p="http://schemas.openxmlformats.org/presentationml/2006/main">
  <p:tag name="KSO_WM_FULL_TEXT_BEAUTIFY_COPY_ID" val="45094"/>
</p:tagLst>
</file>

<file path=ppt/tags/tag1080.xml><?xml version="1.0" encoding="utf-8"?>
<p:tagLst xmlns:p="http://schemas.openxmlformats.org/presentationml/2006/main">
  <p:tag name="KSO_WM_FULL_TEXT_BEAUTIFY_COPY_ID" val="45082"/>
</p:tagLst>
</file>

<file path=ppt/tags/tag1081.xml><?xml version="1.0" encoding="utf-8"?>
<p:tagLst xmlns:p="http://schemas.openxmlformats.org/presentationml/2006/main">
  <p:tag name="KSO_WM_FULL_TEXT_BEAUTIFY_COPY_ID" val="45083"/>
</p:tagLst>
</file>

<file path=ppt/tags/tag1082.xml><?xml version="1.0" encoding="utf-8"?>
<p:tagLst xmlns:p="http://schemas.openxmlformats.org/presentationml/2006/main">
  <p:tag name="KSO_WM_FULL_TEXT_BEAUTIFY_COPY_ID" val="45084"/>
</p:tagLst>
</file>

<file path=ppt/tags/tag1083.xml><?xml version="1.0" encoding="utf-8"?>
<p:tagLst xmlns:p="http://schemas.openxmlformats.org/presentationml/2006/main">
  <p:tag name="KSO_WM_FULL_TEXT_BEAUTIFY_COPY_ID" val="45085"/>
</p:tagLst>
</file>

<file path=ppt/tags/tag1084.xml><?xml version="1.0" encoding="utf-8"?>
<p:tagLst xmlns:p="http://schemas.openxmlformats.org/presentationml/2006/main">
  <p:tag name="KSO_WM_FULL_TEXT_BEAUTIFY_COPY_ID" val="45086"/>
</p:tagLst>
</file>

<file path=ppt/tags/tag1085.xml><?xml version="1.0" encoding="utf-8"?>
<p:tagLst xmlns:p="http://schemas.openxmlformats.org/presentationml/2006/main">
  <p:tag name="KSO_WM_FULL_TEXT_BEAUTIFY_COPY_ID" val="45087"/>
</p:tagLst>
</file>

<file path=ppt/tags/tag1086.xml><?xml version="1.0" encoding="utf-8"?>
<p:tagLst xmlns:p="http://schemas.openxmlformats.org/presentationml/2006/main">
  <p:tag name="KSO_WM_FULL_TEXT_BEAUTIFY_COPY_ID" val="45088"/>
</p:tagLst>
</file>

<file path=ppt/tags/tag1087.xml><?xml version="1.0" encoding="utf-8"?>
<p:tagLst xmlns:p="http://schemas.openxmlformats.org/presentationml/2006/main">
  <p:tag name="KSO_WM_FULL_TEXT_BEAUTIFY_COPY_ID" val="45089"/>
</p:tagLst>
</file>

<file path=ppt/tags/tag1088.xml><?xml version="1.0" encoding="utf-8"?>
<p:tagLst xmlns:p="http://schemas.openxmlformats.org/presentationml/2006/main">
  <p:tag name="KSO_WM_FULL_TEXT_BEAUTIFY_COPY_ID" val="45090"/>
</p:tagLst>
</file>

<file path=ppt/tags/tag1089.xml><?xml version="1.0" encoding="utf-8"?>
<p:tagLst xmlns:p="http://schemas.openxmlformats.org/presentationml/2006/main">
  <p:tag name="KSO_WM_FULL_TEXT_BEAUTIFY_COPY_ID" val="45091"/>
</p:tagLst>
</file>

<file path=ppt/tags/tag109.xml><?xml version="1.0" encoding="utf-8"?>
<p:tagLst xmlns:p="http://schemas.openxmlformats.org/presentationml/2006/main">
  <p:tag name="KSO_WM_FULL_TEXT_BEAUTIFY_COPY_ID" val="45095"/>
</p:tagLst>
</file>

<file path=ppt/tags/tag1090.xml><?xml version="1.0" encoding="utf-8"?>
<p:tagLst xmlns:p="http://schemas.openxmlformats.org/presentationml/2006/main">
  <p:tag name="KSO_WM_FULL_TEXT_BEAUTIFY_COPY_ID" val="45092"/>
</p:tagLst>
</file>

<file path=ppt/tags/tag1091.xml><?xml version="1.0" encoding="utf-8"?>
<p:tagLst xmlns:p="http://schemas.openxmlformats.org/presentationml/2006/main">
  <p:tag name="KSO_WM_FULL_TEXT_BEAUTIFY_COPY_ID" val="45093"/>
</p:tagLst>
</file>

<file path=ppt/tags/tag1092.xml><?xml version="1.0" encoding="utf-8"?>
<p:tagLst xmlns:p="http://schemas.openxmlformats.org/presentationml/2006/main">
  <p:tag name="KSO_WM_FULL_TEXT_BEAUTIFY_COPY_ID" val="45094"/>
</p:tagLst>
</file>

<file path=ppt/tags/tag1093.xml><?xml version="1.0" encoding="utf-8"?>
<p:tagLst xmlns:p="http://schemas.openxmlformats.org/presentationml/2006/main">
  <p:tag name="KSO_WM_FULL_TEXT_BEAUTIFY_COPY_ID" val="45095"/>
</p:tagLst>
</file>

<file path=ppt/tags/tag1094.xml><?xml version="1.0" encoding="utf-8"?>
<p:tagLst xmlns:p="http://schemas.openxmlformats.org/presentationml/2006/main">
  <p:tag name="KSO_WM_FULL_TEXT_BEAUTIFY_COPY_ID" val="45096"/>
</p:tagLst>
</file>

<file path=ppt/tags/tag1095.xml><?xml version="1.0" encoding="utf-8"?>
<p:tagLst xmlns:p="http://schemas.openxmlformats.org/presentationml/2006/main">
  <p:tag name="KSO_WM_FULL_TEXT_BEAUTIFY_COPY_ID" val="45097"/>
</p:tagLst>
</file>

<file path=ppt/tags/tag1096.xml><?xml version="1.0" encoding="utf-8"?>
<p:tagLst xmlns:p="http://schemas.openxmlformats.org/presentationml/2006/main">
  <p:tag name="KSO_WM_FULL_TEXT_BEAUTIFY_COPY_ID" val="45098"/>
</p:tagLst>
</file>

<file path=ppt/tags/tag1097.xml><?xml version="1.0" encoding="utf-8"?>
<p:tagLst xmlns:p="http://schemas.openxmlformats.org/presentationml/2006/main">
  <p:tag name="KSO_WM_FULL_TEXT_BEAUTIFY_COPY_ID" val="45099"/>
</p:tagLst>
</file>

<file path=ppt/tags/tag1098.xml><?xml version="1.0" encoding="utf-8"?>
<p:tagLst xmlns:p="http://schemas.openxmlformats.org/presentationml/2006/main">
  <p:tag name="KSO_WM_FULL_TEXT_BEAUTIFY_COPY_ID" val="45100"/>
</p:tagLst>
</file>

<file path=ppt/tags/tag1099.xml><?xml version="1.0" encoding="utf-8"?>
<p:tagLst xmlns:p="http://schemas.openxmlformats.org/presentationml/2006/main">
  <p:tag name="KSO_WM_FULL_TEXT_BEAUTIFY_COPY_ID" val="45101"/>
</p:tagLst>
</file>

<file path=ppt/tags/tag11.xml><?xml version="1.0" encoding="utf-8"?>
<p:tagLst xmlns:p="http://schemas.openxmlformats.org/presentationml/2006/main">
  <p:tag name="KSO_WM_FULL_TEXT_BEAUTIFY_COPY_ID" val="45077"/>
</p:tagLst>
</file>

<file path=ppt/tags/tag110.xml><?xml version="1.0" encoding="utf-8"?>
<p:tagLst xmlns:p="http://schemas.openxmlformats.org/presentationml/2006/main">
  <p:tag name="KSO_WM_FULL_TEXT_BEAUTIFY_COPY_ID" val="45096"/>
</p:tagLst>
</file>

<file path=ppt/tags/tag1100.xml><?xml version="1.0" encoding="utf-8"?>
<p:tagLst xmlns:p="http://schemas.openxmlformats.org/presentationml/2006/main">
  <p:tag name="KSO_WM_FULL_TEXT_BEAUTIFY_COPY_ID" val="45102"/>
</p:tagLst>
</file>

<file path=ppt/tags/tag1101.xml><?xml version="1.0" encoding="utf-8"?>
<p:tagLst xmlns:p="http://schemas.openxmlformats.org/presentationml/2006/main">
  <p:tag name="KSO_WM_FULL_TEXT_BEAUTIFY_COPY_ID" val="45103"/>
</p:tagLst>
</file>

<file path=ppt/tags/tag1102.xml><?xml version="1.0" encoding="utf-8"?>
<p:tagLst xmlns:p="http://schemas.openxmlformats.org/presentationml/2006/main">
  <p:tag name="KSO_WM_FULL_TEXT_BEAUTIFY_COPY_ID" val="45104"/>
</p:tagLst>
</file>

<file path=ppt/tags/tag1103.xml><?xml version="1.0" encoding="utf-8"?>
<p:tagLst xmlns:p="http://schemas.openxmlformats.org/presentationml/2006/main">
  <p:tag name="KSO_WM_FULL_TEXT_BEAUTIFY_COPY_ID" val="45105"/>
</p:tagLst>
</file>

<file path=ppt/tags/tag1104.xml><?xml version="1.0" encoding="utf-8"?>
<p:tagLst xmlns:p="http://schemas.openxmlformats.org/presentationml/2006/main">
  <p:tag name="KSO_WM_FULL_TEXT_BEAUTIFY_COPY_ID" val="45106"/>
</p:tagLst>
</file>

<file path=ppt/tags/tag1105.xml><?xml version="1.0" encoding="utf-8"?>
<p:tagLst xmlns:p="http://schemas.openxmlformats.org/presentationml/2006/main">
  <p:tag name="KSO_WM_FULL_TEXT_BEAUTIFY_COPY_ID" val="45107"/>
</p:tagLst>
</file>

<file path=ppt/tags/tag1106.xml><?xml version="1.0" encoding="utf-8"?>
<p:tagLst xmlns:p="http://schemas.openxmlformats.org/presentationml/2006/main">
  <p:tag name="KSO_WM_FULL_TEXT_BEAUTIFY_COPY_ID" val="45108"/>
</p:tagLst>
</file>

<file path=ppt/tags/tag1107.xml><?xml version="1.0" encoding="utf-8"?>
<p:tagLst xmlns:p="http://schemas.openxmlformats.org/presentationml/2006/main">
  <p:tag name="KSO_WM_FULL_TEXT_BEAUTIFY_COPY_ID" val="45109"/>
</p:tagLst>
</file>

<file path=ppt/tags/tag1108.xml><?xml version="1.0" encoding="utf-8"?>
<p:tagLst xmlns:p="http://schemas.openxmlformats.org/presentationml/2006/main">
  <p:tag name="KSO_WM_FULL_TEXT_BEAUTIFY_COPY_ID" val="45110"/>
</p:tagLst>
</file>

<file path=ppt/tags/tag1109.xml><?xml version="1.0" encoding="utf-8"?>
<p:tagLst xmlns:p="http://schemas.openxmlformats.org/presentationml/2006/main">
  <p:tag name="KSO_WM_FULL_TEXT_BEAUTIFY_COPY_ID" val="45111"/>
</p:tagLst>
</file>

<file path=ppt/tags/tag111.xml><?xml version="1.0" encoding="utf-8"?>
<p:tagLst xmlns:p="http://schemas.openxmlformats.org/presentationml/2006/main">
  <p:tag name="KSO_WM_FULL_TEXT_BEAUTIFY_COPY_ID" val="45097"/>
</p:tagLst>
</file>

<file path=ppt/tags/tag1110.xml><?xml version="1.0" encoding="utf-8"?>
<p:tagLst xmlns:p="http://schemas.openxmlformats.org/presentationml/2006/main">
  <p:tag name="KSO_WM_FULL_TEXT_BEAUTIFY_COPY_ID" val="45112"/>
</p:tagLst>
</file>

<file path=ppt/tags/tag1111.xml><?xml version="1.0" encoding="utf-8"?>
<p:tagLst xmlns:p="http://schemas.openxmlformats.org/presentationml/2006/main">
  <p:tag name="KSO_WM_FULL_TEXT_BEAUTIFY_COPY_ID" val="45113"/>
</p:tagLst>
</file>

<file path=ppt/tags/tag1112.xml><?xml version="1.0" encoding="utf-8"?>
<p:tagLst xmlns:p="http://schemas.openxmlformats.org/presentationml/2006/main">
  <p:tag name="KSO_WM_FULL_TEXT_BEAUTIFY_COPY_ID" val="45114"/>
</p:tagLst>
</file>

<file path=ppt/tags/tag1113.xml><?xml version="1.0" encoding="utf-8"?>
<p:tagLst xmlns:p="http://schemas.openxmlformats.org/presentationml/2006/main">
  <p:tag name="KSO_WM_FULL_TEXT_BEAUTIFY_COPY_ID" val="45115"/>
</p:tagLst>
</file>

<file path=ppt/tags/tag1114.xml><?xml version="1.0" encoding="utf-8"?>
<p:tagLst xmlns:p="http://schemas.openxmlformats.org/presentationml/2006/main">
  <p:tag name="KSO_WM_FULL_TEXT_BEAUTIFY_COPY_ID" val="45116"/>
</p:tagLst>
</file>

<file path=ppt/tags/tag1115.xml><?xml version="1.0" encoding="utf-8"?>
<p:tagLst xmlns:p="http://schemas.openxmlformats.org/presentationml/2006/main">
  <p:tag name="KSO_WM_FULL_TEXT_BEAUTIFY_COPY_ID" val="45117"/>
</p:tagLst>
</file>

<file path=ppt/tags/tag1116.xml><?xml version="1.0" encoding="utf-8"?>
<p:tagLst xmlns:p="http://schemas.openxmlformats.org/presentationml/2006/main">
  <p:tag name="KSO_WM_FULL_TEXT_BEAUTIFY_COPY_ID" val="45118"/>
</p:tagLst>
</file>

<file path=ppt/tags/tag1117.xml><?xml version="1.0" encoding="utf-8"?>
<p:tagLst xmlns:p="http://schemas.openxmlformats.org/presentationml/2006/main">
  <p:tag name="KSO_WM_FULL_TEXT_BEAUTIFY_COPY_ID" val="45119"/>
</p:tagLst>
</file>

<file path=ppt/tags/tag1118.xml><?xml version="1.0" encoding="utf-8"?>
<p:tagLst xmlns:p="http://schemas.openxmlformats.org/presentationml/2006/main">
  <p:tag name="KSO_WM_FULL_TEXT_BEAUTIFY_COPY_ID" val="45120"/>
</p:tagLst>
</file>

<file path=ppt/tags/tag1119.xml><?xml version="1.0" encoding="utf-8"?>
<p:tagLst xmlns:p="http://schemas.openxmlformats.org/presentationml/2006/main">
  <p:tag name="KSO_WM_FULL_TEXT_BEAUTIFY_COPY_ID" val="45121"/>
</p:tagLst>
</file>

<file path=ppt/tags/tag112.xml><?xml version="1.0" encoding="utf-8"?>
<p:tagLst xmlns:p="http://schemas.openxmlformats.org/presentationml/2006/main">
  <p:tag name="KSO_WM_FULL_TEXT_BEAUTIFY_COPY_ID" val="45098"/>
</p:tagLst>
</file>

<file path=ppt/tags/tag1120.xml><?xml version="1.0" encoding="utf-8"?>
<p:tagLst xmlns:p="http://schemas.openxmlformats.org/presentationml/2006/main">
  <p:tag name="KSO_WM_FULL_TEXT_BEAUTIFY_COPY_ID" val="45122"/>
</p:tagLst>
</file>

<file path=ppt/tags/tag1121.xml><?xml version="1.0" encoding="utf-8"?>
<p:tagLst xmlns:p="http://schemas.openxmlformats.org/presentationml/2006/main">
  <p:tag name="KSO_WM_FULL_TEXT_BEAUTIFY_COPY_ID" val="45123"/>
</p:tagLst>
</file>

<file path=ppt/tags/tag1122.xml><?xml version="1.0" encoding="utf-8"?>
<p:tagLst xmlns:p="http://schemas.openxmlformats.org/presentationml/2006/main">
  <p:tag name="KSO_WM_FULL_TEXT_BEAUTIFY_COPY_ID" val="45124"/>
</p:tagLst>
</file>

<file path=ppt/tags/tag1123.xml><?xml version="1.0" encoding="utf-8"?>
<p:tagLst xmlns:p="http://schemas.openxmlformats.org/presentationml/2006/main">
  <p:tag name="KSO_WM_FULL_TEXT_BEAUTIFY_COPY_ID" val="45125"/>
</p:tagLst>
</file>

<file path=ppt/tags/tag1124.xml><?xml version="1.0" encoding="utf-8"?>
<p:tagLst xmlns:p="http://schemas.openxmlformats.org/presentationml/2006/main">
  <p:tag name="KSO_WM_FULL_TEXT_BEAUTIFY_COPY_ID" val="45126"/>
</p:tagLst>
</file>

<file path=ppt/tags/tag1125.xml><?xml version="1.0" encoding="utf-8"?>
<p:tagLst xmlns:p="http://schemas.openxmlformats.org/presentationml/2006/main">
  <p:tag name="KSO_WM_FULL_TEXT_BEAUTIFY_COPY_ID" val="45127"/>
</p:tagLst>
</file>

<file path=ppt/tags/tag1126.xml><?xml version="1.0" encoding="utf-8"?>
<p:tagLst xmlns:p="http://schemas.openxmlformats.org/presentationml/2006/main">
  <p:tag name="KSO_WM_FULL_TEXT_BEAUTIFY_COPY_ID" val="45128"/>
</p:tagLst>
</file>

<file path=ppt/tags/tag1127.xml><?xml version="1.0" encoding="utf-8"?>
<p:tagLst xmlns:p="http://schemas.openxmlformats.org/presentationml/2006/main">
  <p:tag name="KSO_WM_FULL_TEXT_BEAUTIFY_COPY_ID" val="45129"/>
</p:tagLst>
</file>

<file path=ppt/tags/tag1128.xml><?xml version="1.0" encoding="utf-8"?>
<p:tagLst xmlns:p="http://schemas.openxmlformats.org/presentationml/2006/main">
  <p:tag name="KSO_WM_FULL_TEXT_BEAUTIFY_COPY_ID" val="45130"/>
</p:tagLst>
</file>

<file path=ppt/tags/tag1129.xml><?xml version="1.0" encoding="utf-8"?>
<p:tagLst xmlns:p="http://schemas.openxmlformats.org/presentationml/2006/main">
  <p:tag name="KSO_WM_FULL_TEXT_BEAUTIFY_COPY_ID" val="45131"/>
</p:tagLst>
</file>

<file path=ppt/tags/tag113.xml><?xml version="1.0" encoding="utf-8"?>
<p:tagLst xmlns:p="http://schemas.openxmlformats.org/presentationml/2006/main">
  <p:tag name="KSO_WM_FULL_TEXT_BEAUTIFY_COPY_ID" val="45099"/>
</p:tagLst>
</file>

<file path=ppt/tags/tag1130.xml><?xml version="1.0" encoding="utf-8"?>
<p:tagLst xmlns:p="http://schemas.openxmlformats.org/presentationml/2006/main">
  <p:tag name="KSO_WM_FULL_TEXT_BEAUTIFY_COPY_ID" val="45133"/>
</p:tagLst>
</file>

<file path=ppt/tags/tag1131.xml><?xml version="1.0" encoding="utf-8"?>
<p:tagLst xmlns:p="http://schemas.openxmlformats.org/presentationml/2006/main">
  <p:tag name="KSO_WM_FULL_TEXT_BEAUTIFY_COPY_ID" val="45134"/>
</p:tagLst>
</file>

<file path=ppt/tags/tag1132.xml><?xml version="1.0" encoding="utf-8"?>
<p:tagLst xmlns:p="http://schemas.openxmlformats.org/presentationml/2006/main">
  <p:tag name="KSO_WM_FULL_TEXT_BEAUTIFY_COPY_ID" val="45135"/>
</p:tagLst>
</file>

<file path=ppt/tags/tag1133.xml><?xml version="1.0" encoding="utf-8"?>
<p:tagLst xmlns:p="http://schemas.openxmlformats.org/presentationml/2006/main">
  <p:tag name="KSO_WM_FULL_TEXT_BEAUTIFY_COPY_ID" val="45137"/>
</p:tagLst>
</file>

<file path=ppt/tags/tag1134.xml><?xml version="1.0" encoding="utf-8"?>
<p:tagLst xmlns:p="http://schemas.openxmlformats.org/presentationml/2006/main">
  <p:tag name="KSO_WM_FULL_TEXT_BEAUTIFY_COPY_ID" val="45138"/>
</p:tagLst>
</file>

<file path=ppt/tags/tag1135.xml><?xml version="1.0" encoding="utf-8"?>
<p:tagLst xmlns:p="http://schemas.openxmlformats.org/presentationml/2006/main">
  <p:tag name="KSO_WM_FULL_TEXT_BEAUTIFY_COPY_ID" val="45140"/>
</p:tagLst>
</file>

<file path=ppt/tags/tag1136.xml><?xml version="1.0" encoding="utf-8"?>
<p:tagLst xmlns:p="http://schemas.openxmlformats.org/presentationml/2006/main">
  <p:tag name="KSO_WM_FULL_TEXT_BEAUTIFY_COPY_ID" val="45141"/>
</p:tagLst>
</file>

<file path=ppt/tags/tag1137.xml><?xml version="1.0" encoding="utf-8"?>
<p:tagLst xmlns:p="http://schemas.openxmlformats.org/presentationml/2006/main">
  <p:tag name="KSO_WM_FULL_TEXT_BEAUTIFY_COPY_ID" val="45143"/>
</p:tagLst>
</file>

<file path=ppt/tags/tag1138.xml><?xml version="1.0" encoding="utf-8"?>
<p:tagLst xmlns:p="http://schemas.openxmlformats.org/presentationml/2006/main">
  <p:tag name="KSO_WM_FULL_TEXT_BEAUTIFY_COPY_ID" val="45144"/>
</p:tagLst>
</file>

<file path=ppt/tags/tag1139.xml><?xml version="1.0" encoding="utf-8"?>
<p:tagLst xmlns:p="http://schemas.openxmlformats.org/presentationml/2006/main">
  <p:tag name="KSO_WM_FULL_TEXT_BEAUTIFY_COPY_ID" val="45145"/>
</p:tagLst>
</file>

<file path=ppt/tags/tag114.xml><?xml version="1.0" encoding="utf-8"?>
<p:tagLst xmlns:p="http://schemas.openxmlformats.org/presentationml/2006/main">
  <p:tag name="KSO_WM_FULL_TEXT_BEAUTIFY_COPY_ID" val="45100"/>
</p:tagLst>
</file>

<file path=ppt/tags/tag1140.xml><?xml version="1.0" encoding="utf-8"?>
<p:tagLst xmlns:p="http://schemas.openxmlformats.org/presentationml/2006/main">
  <p:tag name="KSO_WM_FULL_TEXT_BEAUTIFY_COPY_ID" val="45147"/>
</p:tagLst>
</file>

<file path=ppt/tags/tag1141.xml><?xml version="1.0" encoding="utf-8"?>
<p:tagLst xmlns:p="http://schemas.openxmlformats.org/presentationml/2006/main">
  <p:tag name="KSO_WM_FULL_TEXT_BEAUTIFY_COPY_ID" val="45148"/>
</p:tagLst>
</file>

<file path=ppt/tags/tag1142.xml><?xml version="1.0" encoding="utf-8"?>
<p:tagLst xmlns:p="http://schemas.openxmlformats.org/presentationml/2006/main">
  <p:tag name="KSO_WM_FULL_TEXT_BEAUTIFY_COPY_ID" val="45149"/>
</p:tagLst>
</file>

<file path=ppt/tags/tag1143.xml><?xml version="1.0" encoding="utf-8"?>
<p:tagLst xmlns:p="http://schemas.openxmlformats.org/presentationml/2006/main">
  <p:tag name="KSO_WM_FULL_TEXT_BEAUTIFY_COPY_ID" val="45150"/>
</p:tagLst>
</file>

<file path=ppt/tags/tag1144.xml><?xml version="1.0" encoding="utf-8"?>
<p:tagLst xmlns:p="http://schemas.openxmlformats.org/presentationml/2006/main">
  <p:tag name="KSO_WM_FULL_TEXT_BEAUTIFY_COPY_ID" val="45151"/>
</p:tagLst>
</file>

<file path=ppt/tags/tag1145.xml><?xml version="1.0" encoding="utf-8"?>
<p:tagLst xmlns:p="http://schemas.openxmlformats.org/presentationml/2006/main">
  <p:tag name="KSO_WM_BEAUTIFY_FLAG" val=""/>
</p:tagLst>
</file>

<file path=ppt/tags/tag1146.xml><?xml version="1.0" encoding="utf-8"?>
<p:tagLst xmlns:p="http://schemas.openxmlformats.org/presentationml/2006/main">
  <p:tag name="KSO_WM_FULL_TEXT_BEAUTIFY_COPY_ID" val="45061"/>
</p:tagLst>
</file>

<file path=ppt/tags/tag1147.xml><?xml version="1.0" encoding="utf-8"?>
<p:tagLst xmlns:p="http://schemas.openxmlformats.org/presentationml/2006/main">
  <p:tag name="KSO_WM_FULL_TEXT_BEAUTIFY_COPY_ID" val="45062"/>
</p:tagLst>
</file>

<file path=ppt/tags/tag1148.xml><?xml version="1.0" encoding="utf-8"?>
<p:tagLst xmlns:p="http://schemas.openxmlformats.org/presentationml/2006/main">
  <p:tag name="KSO_WM_FULL_TEXT_BEAUTIFY_COPY_ID" val="45063"/>
</p:tagLst>
</file>

<file path=ppt/tags/tag1149.xml><?xml version="1.0" encoding="utf-8"?>
<p:tagLst xmlns:p="http://schemas.openxmlformats.org/presentationml/2006/main">
  <p:tag name="KSO_WM_FULL_TEXT_BEAUTIFY_COPY_ID" val="45065"/>
</p:tagLst>
</file>

<file path=ppt/tags/tag115.xml><?xml version="1.0" encoding="utf-8"?>
<p:tagLst xmlns:p="http://schemas.openxmlformats.org/presentationml/2006/main">
  <p:tag name="KSO_WM_FULL_TEXT_BEAUTIFY_COPY_ID" val="45101"/>
</p:tagLst>
</file>

<file path=ppt/tags/tag1150.xml><?xml version="1.0" encoding="utf-8"?>
<p:tagLst xmlns:p="http://schemas.openxmlformats.org/presentationml/2006/main">
  <p:tag name="KSO_WM_FULL_TEXT_BEAUTIFY_COPY_ID" val="45069"/>
</p:tagLst>
</file>

<file path=ppt/tags/tag1151.xml><?xml version="1.0" encoding="utf-8"?>
<p:tagLst xmlns:p="http://schemas.openxmlformats.org/presentationml/2006/main">
  <p:tag name="KSO_WM_FULL_TEXT_BEAUTIFY_COPY_ID" val="45072"/>
</p:tagLst>
</file>

<file path=ppt/tags/tag1152.xml><?xml version="1.0" encoding="utf-8"?>
<p:tagLst xmlns:p="http://schemas.openxmlformats.org/presentationml/2006/main">
  <p:tag name="KSO_WM_FULL_TEXT_BEAUTIFY_COPY_ID" val="45073"/>
</p:tagLst>
</file>

<file path=ppt/tags/tag1153.xml><?xml version="1.0" encoding="utf-8"?>
<p:tagLst xmlns:p="http://schemas.openxmlformats.org/presentationml/2006/main">
  <p:tag name="KSO_WM_FULL_TEXT_BEAUTIFY_COPY_ID" val="45074"/>
</p:tagLst>
</file>

<file path=ppt/tags/tag1154.xml><?xml version="1.0" encoding="utf-8"?>
<p:tagLst xmlns:p="http://schemas.openxmlformats.org/presentationml/2006/main">
  <p:tag name="KSO_WM_FULL_TEXT_BEAUTIFY_COPY_ID" val="45076"/>
</p:tagLst>
</file>

<file path=ppt/tags/tag1155.xml><?xml version="1.0" encoding="utf-8"?>
<p:tagLst xmlns:p="http://schemas.openxmlformats.org/presentationml/2006/main">
  <p:tag name="KSO_WM_FULL_TEXT_BEAUTIFY_COPY_ID" val="45077"/>
</p:tagLst>
</file>

<file path=ppt/tags/tag1156.xml><?xml version="1.0" encoding="utf-8"?>
<p:tagLst xmlns:p="http://schemas.openxmlformats.org/presentationml/2006/main">
  <p:tag name="KSO_WM_FULL_TEXT_BEAUTIFY_COPY_ID" val="45078"/>
</p:tagLst>
</file>

<file path=ppt/tags/tag1157.xml><?xml version="1.0" encoding="utf-8"?>
<p:tagLst xmlns:p="http://schemas.openxmlformats.org/presentationml/2006/main">
  <p:tag name="KSO_WM_FULL_TEXT_BEAUTIFY_COPY_ID" val="45079"/>
</p:tagLst>
</file>

<file path=ppt/tags/tag1158.xml><?xml version="1.0" encoding="utf-8"?>
<p:tagLst xmlns:p="http://schemas.openxmlformats.org/presentationml/2006/main">
  <p:tag name="KSO_WM_FULL_TEXT_BEAUTIFY_COPY_ID" val="45080"/>
</p:tagLst>
</file>

<file path=ppt/tags/tag1159.xml><?xml version="1.0" encoding="utf-8"?>
<p:tagLst xmlns:p="http://schemas.openxmlformats.org/presentationml/2006/main">
  <p:tag name="KSO_WM_FULL_TEXT_BEAUTIFY_COPY_ID" val="45081"/>
</p:tagLst>
</file>

<file path=ppt/tags/tag116.xml><?xml version="1.0" encoding="utf-8"?>
<p:tagLst xmlns:p="http://schemas.openxmlformats.org/presentationml/2006/main">
  <p:tag name="KSO_WM_FULL_TEXT_BEAUTIFY_COPY_ID" val="45102"/>
</p:tagLst>
</file>

<file path=ppt/tags/tag1160.xml><?xml version="1.0" encoding="utf-8"?>
<p:tagLst xmlns:p="http://schemas.openxmlformats.org/presentationml/2006/main">
  <p:tag name="KSO_WM_FULL_TEXT_BEAUTIFY_COPY_ID" val="45082"/>
</p:tagLst>
</file>

<file path=ppt/tags/tag1161.xml><?xml version="1.0" encoding="utf-8"?>
<p:tagLst xmlns:p="http://schemas.openxmlformats.org/presentationml/2006/main">
  <p:tag name="KSO_WM_FULL_TEXT_BEAUTIFY_COPY_ID" val="45083"/>
</p:tagLst>
</file>

<file path=ppt/tags/tag1162.xml><?xml version="1.0" encoding="utf-8"?>
<p:tagLst xmlns:p="http://schemas.openxmlformats.org/presentationml/2006/main">
  <p:tag name="KSO_WM_FULL_TEXT_BEAUTIFY_COPY_ID" val="45084"/>
</p:tagLst>
</file>

<file path=ppt/tags/tag1163.xml><?xml version="1.0" encoding="utf-8"?>
<p:tagLst xmlns:p="http://schemas.openxmlformats.org/presentationml/2006/main">
  <p:tag name="KSO_WM_FULL_TEXT_BEAUTIFY_COPY_ID" val="45085"/>
</p:tagLst>
</file>

<file path=ppt/tags/tag1164.xml><?xml version="1.0" encoding="utf-8"?>
<p:tagLst xmlns:p="http://schemas.openxmlformats.org/presentationml/2006/main">
  <p:tag name="KSO_WM_FULL_TEXT_BEAUTIFY_COPY_ID" val="45086"/>
</p:tagLst>
</file>

<file path=ppt/tags/tag1165.xml><?xml version="1.0" encoding="utf-8"?>
<p:tagLst xmlns:p="http://schemas.openxmlformats.org/presentationml/2006/main">
  <p:tag name="KSO_WM_FULL_TEXT_BEAUTIFY_COPY_ID" val="45087"/>
</p:tagLst>
</file>

<file path=ppt/tags/tag1166.xml><?xml version="1.0" encoding="utf-8"?>
<p:tagLst xmlns:p="http://schemas.openxmlformats.org/presentationml/2006/main">
  <p:tag name="KSO_WM_FULL_TEXT_BEAUTIFY_COPY_ID" val="45088"/>
</p:tagLst>
</file>

<file path=ppt/tags/tag1167.xml><?xml version="1.0" encoding="utf-8"?>
<p:tagLst xmlns:p="http://schemas.openxmlformats.org/presentationml/2006/main">
  <p:tag name="KSO_WM_FULL_TEXT_BEAUTIFY_COPY_ID" val="45089"/>
</p:tagLst>
</file>

<file path=ppt/tags/tag1168.xml><?xml version="1.0" encoding="utf-8"?>
<p:tagLst xmlns:p="http://schemas.openxmlformats.org/presentationml/2006/main">
  <p:tag name="KSO_WM_FULL_TEXT_BEAUTIFY_COPY_ID" val="45090"/>
</p:tagLst>
</file>

<file path=ppt/tags/tag1169.xml><?xml version="1.0" encoding="utf-8"?>
<p:tagLst xmlns:p="http://schemas.openxmlformats.org/presentationml/2006/main">
  <p:tag name="KSO_WM_FULL_TEXT_BEAUTIFY_COPY_ID" val="45091"/>
</p:tagLst>
</file>

<file path=ppt/tags/tag117.xml><?xml version="1.0" encoding="utf-8"?>
<p:tagLst xmlns:p="http://schemas.openxmlformats.org/presentationml/2006/main">
  <p:tag name="KSO_WM_FULL_TEXT_BEAUTIFY_COPY_ID" val="45103"/>
</p:tagLst>
</file>

<file path=ppt/tags/tag1170.xml><?xml version="1.0" encoding="utf-8"?>
<p:tagLst xmlns:p="http://schemas.openxmlformats.org/presentationml/2006/main">
  <p:tag name="KSO_WM_FULL_TEXT_BEAUTIFY_COPY_ID" val="45092"/>
</p:tagLst>
</file>

<file path=ppt/tags/tag1171.xml><?xml version="1.0" encoding="utf-8"?>
<p:tagLst xmlns:p="http://schemas.openxmlformats.org/presentationml/2006/main">
  <p:tag name="KSO_WM_FULL_TEXT_BEAUTIFY_COPY_ID" val="45093"/>
</p:tagLst>
</file>

<file path=ppt/tags/tag1172.xml><?xml version="1.0" encoding="utf-8"?>
<p:tagLst xmlns:p="http://schemas.openxmlformats.org/presentationml/2006/main">
  <p:tag name="KSO_WM_FULL_TEXT_BEAUTIFY_COPY_ID" val="45094"/>
</p:tagLst>
</file>

<file path=ppt/tags/tag1173.xml><?xml version="1.0" encoding="utf-8"?>
<p:tagLst xmlns:p="http://schemas.openxmlformats.org/presentationml/2006/main">
  <p:tag name="KSO_WM_FULL_TEXT_BEAUTIFY_COPY_ID" val="45095"/>
</p:tagLst>
</file>

<file path=ppt/tags/tag1174.xml><?xml version="1.0" encoding="utf-8"?>
<p:tagLst xmlns:p="http://schemas.openxmlformats.org/presentationml/2006/main">
  <p:tag name="KSO_WM_FULL_TEXT_BEAUTIFY_COPY_ID" val="45096"/>
</p:tagLst>
</file>

<file path=ppt/tags/tag1175.xml><?xml version="1.0" encoding="utf-8"?>
<p:tagLst xmlns:p="http://schemas.openxmlformats.org/presentationml/2006/main">
  <p:tag name="KSO_WM_FULL_TEXT_BEAUTIFY_COPY_ID" val="45097"/>
</p:tagLst>
</file>

<file path=ppt/tags/tag1176.xml><?xml version="1.0" encoding="utf-8"?>
<p:tagLst xmlns:p="http://schemas.openxmlformats.org/presentationml/2006/main">
  <p:tag name="KSO_WM_FULL_TEXT_BEAUTIFY_COPY_ID" val="45098"/>
</p:tagLst>
</file>

<file path=ppt/tags/tag1177.xml><?xml version="1.0" encoding="utf-8"?>
<p:tagLst xmlns:p="http://schemas.openxmlformats.org/presentationml/2006/main">
  <p:tag name="KSO_WM_FULL_TEXT_BEAUTIFY_COPY_ID" val="45099"/>
</p:tagLst>
</file>

<file path=ppt/tags/tag1178.xml><?xml version="1.0" encoding="utf-8"?>
<p:tagLst xmlns:p="http://schemas.openxmlformats.org/presentationml/2006/main">
  <p:tag name="KSO_WM_FULL_TEXT_BEAUTIFY_COPY_ID" val="45100"/>
</p:tagLst>
</file>

<file path=ppt/tags/tag1179.xml><?xml version="1.0" encoding="utf-8"?>
<p:tagLst xmlns:p="http://schemas.openxmlformats.org/presentationml/2006/main">
  <p:tag name="KSO_WM_FULL_TEXT_BEAUTIFY_COPY_ID" val="45101"/>
</p:tagLst>
</file>

<file path=ppt/tags/tag118.xml><?xml version="1.0" encoding="utf-8"?>
<p:tagLst xmlns:p="http://schemas.openxmlformats.org/presentationml/2006/main">
  <p:tag name="KSO_WM_FULL_TEXT_BEAUTIFY_COPY_ID" val="45104"/>
</p:tagLst>
</file>

<file path=ppt/tags/tag1180.xml><?xml version="1.0" encoding="utf-8"?>
<p:tagLst xmlns:p="http://schemas.openxmlformats.org/presentationml/2006/main">
  <p:tag name="KSO_WM_FULL_TEXT_BEAUTIFY_COPY_ID" val="45102"/>
</p:tagLst>
</file>

<file path=ppt/tags/tag1181.xml><?xml version="1.0" encoding="utf-8"?>
<p:tagLst xmlns:p="http://schemas.openxmlformats.org/presentationml/2006/main">
  <p:tag name="KSO_WM_FULL_TEXT_BEAUTIFY_COPY_ID" val="45103"/>
</p:tagLst>
</file>

<file path=ppt/tags/tag1182.xml><?xml version="1.0" encoding="utf-8"?>
<p:tagLst xmlns:p="http://schemas.openxmlformats.org/presentationml/2006/main">
  <p:tag name="KSO_WM_FULL_TEXT_BEAUTIFY_COPY_ID" val="45104"/>
</p:tagLst>
</file>

<file path=ppt/tags/tag1183.xml><?xml version="1.0" encoding="utf-8"?>
<p:tagLst xmlns:p="http://schemas.openxmlformats.org/presentationml/2006/main">
  <p:tag name="KSO_WM_FULL_TEXT_BEAUTIFY_COPY_ID" val="45105"/>
</p:tagLst>
</file>

<file path=ppt/tags/tag1184.xml><?xml version="1.0" encoding="utf-8"?>
<p:tagLst xmlns:p="http://schemas.openxmlformats.org/presentationml/2006/main">
  <p:tag name="KSO_WM_FULL_TEXT_BEAUTIFY_COPY_ID" val="45106"/>
</p:tagLst>
</file>

<file path=ppt/tags/tag1185.xml><?xml version="1.0" encoding="utf-8"?>
<p:tagLst xmlns:p="http://schemas.openxmlformats.org/presentationml/2006/main">
  <p:tag name="KSO_WM_FULL_TEXT_BEAUTIFY_COPY_ID" val="45107"/>
</p:tagLst>
</file>

<file path=ppt/tags/tag1186.xml><?xml version="1.0" encoding="utf-8"?>
<p:tagLst xmlns:p="http://schemas.openxmlformats.org/presentationml/2006/main">
  <p:tag name="KSO_WM_FULL_TEXT_BEAUTIFY_COPY_ID" val="45108"/>
</p:tagLst>
</file>

<file path=ppt/tags/tag1187.xml><?xml version="1.0" encoding="utf-8"?>
<p:tagLst xmlns:p="http://schemas.openxmlformats.org/presentationml/2006/main">
  <p:tag name="KSO_WM_FULL_TEXT_BEAUTIFY_COPY_ID" val="45109"/>
</p:tagLst>
</file>

<file path=ppt/tags/tag1188.xml><?xml version="1.0" encoding="utf-8"?>
<p:tagLst xmlns:p="http://schemas.openxmlformats.org/presentationml/2006/main">
  <p:tag name="KSO_WM_FULL_TEXT_BEAUTIFY_COPY_ID" val="45110"/>
</p:tagLst>
</file>

<file path=ppt/tags/tag1189.xml><?xml version="1.0" encoding="utf-8"?>
<p:tagLst xmlns:p="http://schemas.openxmlformats.org/presentationml/2006/main">
  <p:tag name="KSO_WM_FULL_TEXT_BEAUTIFY_COPY_ID" val="45111"/>
</p:tagLst>
</file>

<file path=ppt/tags/tag119.xml><?xml version="1.0" encoding="utf-8"?>
<p:tagLst xmlns:p="http://schemas.openxmlformats.org/presentationml/2006/main">
  <p:tag name="KSO_WM_FULL_TEXT_BEAUTIFY_COPY_ID" val="45105"/>
</p:tagLst>
</file>

<file path=ppt/tags/tag1190.xml><?xml version="1.0" encoding="utf-8"?>
<p:tagLst xmlns:p="http://schemas.openxmlformats.org/presentationml/2006/main">
  <p:tag name="KSO_WM_FULL_TEXT_BEAUTIFY_COPY_ID" val="45112"/>
</p:tagLst>
</file>

<file path=ppt/tags/tag1191.xml><?xml version="1.0" encoding="utf-8"?>
<p:tagLst xmlns:p="http://schemas.openxmlformats.org/presentationml/2006/main">
  <p:tag name="KSO_WM_FULL_TEXT_BEAUTIFY_COPY_ID" val="45113"/>
</p:tagLst>
</file>

<file path=ppt/tags/tag1192.xml><?xml version="1.0" encoding="utf-8"?>
<p:tagLst xmlns:p="http://schemas.openxmlformats.org/presentationml/2006/main">
  <p:tag name="KSO_WM_FULL_TEXT_BEAUTIFY_COPY_ID" val="45114"/>
</p:tagLst>
</file>

<file path=ppt/tags/tag1193.xml><?xml version="1.0" encoding="utf-8"?>
<p:tagLst xmlns:p="http://schemas.openxmlformats.org/presentationml/2006/main">
  <p:tag name="KSO_WM_FULL_TEXT_BEAUTIFY_COPY_ID" val="45115"/>
</p:tagLst>
</file>

<file path=ppt/tags/tag1194.xml><?xml version="1.0" encoding="utf-8"?>
<p:tagLst xmlns:p="http://schemas.openxmlformats.org/presentationml/2006/main">
  <p:tag name="KSO_WM_FULL_TEXT_BEAUTIFY_COPY_ID" val="45116"/>
</p:tagLst>
</file>

<file path=ppt/tags/tag1195.xml><?xml version="1.0" encoding="utf-8"?>
<p:tagLst xmlns:p="http://schemas.openxmlformats.org/presentationml/2006/main">
  <p:tag name="KSO_WM_FULL_TEXT_BEAUTIFY_COPY_ID" val="45117"/>
</p:tagLst>
</file>

<file path=ppt/tags/tag1196.xml><?xml version="1.0" encoding="utf-8"?>
<p:tagLst xmlns:p="http://schemas.openxmlformats.org/presentationml/2006/main">
  <p:tag name="KSO_WM_FULL_TEXT_BEAUTIFY_COPY_ID" val="45118"/>
</p:tagLst>
</file>

<file path=ppt/tags/tag1197.xml><?xml version="1.0" encoding="utf-8"?>
<p:tagLst xmlns:p="http://schemas.openxmlformats.org/presentationml/2006/main">
  <p:tag name="KSO_WM_FULL_TEXT_BEAUTIFY_COPY_ID" val="45119"/>
</p:tagLst>
</file>

<file path=ppt/tags/tag1198.xml><?xml version="1.0" encoding="utf-8"?>
<p:tagLst xmlns:p="http://schemas.openxmlformats.org/presentationml/2006/main">
  <p:tag name="KSO_WM_FULL_TEXT_BEAUTIFY_COPY_ID" val="45120"/>
</p:tagLst>
</file>

<file path=ppt/tags/tag1199.xml><?xml version="1.0" encoding="utf-8"?>
<p:tagLst xmlns:p="http://schemas.openxmlformats.org/presentationml/2006/main">
  <p:tag name="KSO_WM_FULL_TEXT_BEAUTIFY_COPY_ID" val="45121"/>
</p:tagLst>
</file>

<file path=ppt/tags/tag12.xml><?xml version="1.0" encoding="utf-8"?>
<p:tagLst xmlns:p="http://schemas.openxmlformats.org/presentationml/2006/main">
  <p:tag name="KSO_WM_FULL_TEXT_BEAUTIFY_COPY_ID" val="45078"/>
</p:tagLst>
</file>

<file path=ppt/tags/tag120.xml><?xml version="1.0" encoding="utf-8"?>
<p:tagLst xmlns:p="http://schemas.openxmlformats.org/presentationml/2006/main">
  <p:tag name="KSO_WM_FULL_TEXT_BEAUTIFY_COPY_ID" val="45106"/>
</p:tagLst>
</file>

<file path=ppt/tags/tag1200.xml><?xml version="1.0" encoding="utf-8"?>
<p:tagLst xmlns:p="http://schemas.openxmlformats.org/presentationml/2006/main">
  <p:tag name="KSO_WM_FULL_TEXT_BEAUTIFY_COPY_ID" val="45122"/>
</p:tagLst>
</file>

<file path=ppt/tags/tag1201.xml><?xml version="1.0" encoding="utf-8"?>
<p:tagLst xmlns:p="http://schemas.openxmlformats.org/presentationml/2006/main">
  <p:tag name="KSO_WM_FULL_TEXT_BEAUTIFY_COPY_ID" val="45123"/>
</p:tagLst>
</file>

<file path=ppt/tags/tag1202.xml><?xml version="1.0" encoding="utf-8"?>
<p:tagLst xmlns:p="http://schemas.openxmlformats.org/presentationml/2006/main">
  <p:tag name="KSO_WM_FULL_TEXT_BEAUTIFY_COPY_ID" val="45124"/>
</p:tagLst>
</file>

<file path=ppt/tags/tag1203.xml><?xml version="1.0" encoding="utf-8"?>
<p:tagLst xmlns:p="http://schemas.openxmlformats.org/presentationml/2006/main">
  <p:tag name="KSO_WM_FULL_TEXT_BEAUTIFY_COPY_ID" val="45125"/>
</p:tagLst>
</file>

<file path=ppt/tags/tag1204.xml><?xml version="1.0" encoding="utf-8"?>
<p:tagLst xmlns:p="http://schemas.openxmlformats.org/presentationml/2006/main">
  <p:tag name="KSO_WM_FULL_TEXT_BEAUTIFY_COPY_ID" val="45126"/>
</p:tagLst>
</file>

<file path=ppt/tags/tag1205.xml><?xml version="1.0" encoding="utf-8"?>
<p:tagLst xmlns:p="http://schemas.openxmlformats.org/presentationml/2006/main">
  <p:tag name="KSO_WM_FULL_TEXT_BEAUTIFY_COPY_ID" val="45127"/>
</p:tagLst>
</file>

<file path=ppt/tags/tag1206.xml><?xml version="1.0" encoding="utf-8"?>
<p:tagLst xmlns:p="http://schemas.openxmlformats.org/presentationml/2006/main">
  <p:tag name="KSO_WM_FULL_TEXT_BEAUTIFY_COPY_ID" val="45128"/>
</p:tagLst>
</file>

<file path=ppt/tags/tag1207.xml><?xml version="1.0" encoding="utf-8"?>
<p:tagLst xmlns:p="http://schemas.openxmlformats.org/presentationml/2006/main">
  <p:tag name="KSO_WM_FULL_TEXT_BEAUTIFY_COPY_ID" val="45129"/>
</p:tagLst>
</file>

<file path=ppt/tags/tag1208.xml><?xml version="1.0" encoding="utf-8"?>
<p:tagLst xmlns:p="http://schemas.openxmlformats.org/presentationml/2006/main">
  <p:tag name="KSO_WM_FULL_TEXT_BEAUTIFY_COPY_ID" val="45130"/>
</p:tagLst>
</file>

<file path=ppt/tags/tag1209.xml><?xml version="1.0" encoding="utf-8"?>
<p:tagLst xmlns:p="http://schemas.openxmlformats.org/presentationml/2006/main">
  <p:tag name="KSO_WM_FULL_TEXT_BEAUTIFY_COPY_ID" val="45131"/>
</p:tagLst>
</file>

<file path=ppt/tags/tag121.xml><?xml version="1.0" encoding="utf-8"?>
<p:tagLst xmlns:p="http://schemas.openxmlformats.org/presentationml/2006/main">
  <p:tag name="KSO_WM_FULL_TEXT_BEAUTIFY_COPY_ID" val="45107"/>
</p:tagLst>
</file>

<file path=ppt/tags/tag1210.xml><?xml version="1.0" encoding="utf-8"?>
<p:tagLst xmlns:p="http://schemas.openxmlformats.org/presentationml/2006/main">
  <p:tag name="KSO_WM_FULL_TEXT_BEAUTIFY_COPY_ID" val="45133"/>
</p:tagLst>
</file>

<file path=ppt/tags/tag1211.xml><?xml version="1.0" encoding="utf-8"?>
<p:tagLst xmlns:p="http://schemas.openxmlformats.org/presentationml/2006/main">
  <p:tag name="KSO_WM_FULL_TEXT_BEAUTIFY_COPY_ID" val="45134"/>
</p:tagLst>
</file>

<file path=ppt/tags/tag1212.xml><?xml version="1.0" encoding="utf-8"?>
<p:tagLst xmlns:p="http://schemas.openxmlformats.org/presentationml/2006/main">
  <p:tag name="KSO_WM_FULL_TEXT_BEAUTIFY_COPY_ID" val="45135"/>
</p:tagLst>
</file>

<file path=ppt/tags/tag1213.xml><?xml version="1.0" encoding="utf-8"?>
<p:tagLst xmlns:p="http://schemas.openxmlformats.org/presentationml/2006/main">
  <p:tag name="KSO_WM_FULL_TEXT_BEAUTIFY_COPY_ID" val="45137"/>
</p:tagLst>
</file>

<file path=ppt/tags/tag1214.xml><?xml version="1.0" encoding="utf-8"?>
<p:tagLst xmlns:p="http://schemas.openxmlformats.org/presentationml/2006/main">
  <p:tag name="KSO_WM_FULL_TEXT_BEAUTIFY_COPY_ID" val="45138"/>
</p:tagLst>
</file>

<file path=ppt/tags/tag1215.xml><?xml version="1.0" encoding="utf-8"?>
<p:tagLst xmlns:p="http://schemas.openxmlformats.org/presentationml/2006/main">
  <p:tag name="KSO_WM_FULL_TEXT_BEAUTIFY_COPY_ID" val="45140"/>
</p:tagLst>
</file>

<file path=ppt/tags/tag1216.xml><?xml version="1.0" encoding="utf-8"?>
<p:tagLst xmlns:p="http://schemas.openxmlformats.org/presentationml/2006/main">
  <p:tag name="KSO_WM_FULL_TEXT_BEAUTIFY_COPY_ID" val="45141"/>
</p:tagLst>
</file>

<file path=ppt/tags/tag1217.xml><?xml version="1.0" encoding="utf-8"?>
<p:tagLst xmlns:p="http://schemas.openxmlformats.org/presentationml/2006/main">
  <p:tag name="KSO_WM_FULL_TEXT_BEAUTIFY_COPY_ID" val="45143"/>
</p:tagLst>
</file>

<file path=ppt/tags/tag1218.xml><?xml version="1.0" encoding="utf-8"?>
<p:tagLst xmlns:p="http://schemas.openxmlformats.org/presentationml/2006/main">
  <p:tag name="KSO_WM_FULL_TEXT_BEAUTIFY_COPY_ID" val="45144"/>
</p:tagLst>
</file>

<file path=ppt/tags/tag1219.xml><?xml version="1.0" encoding="utf-8"?>
<p:tagLst xmlns:p="http://schemas.openxmlformats.org/presentationml/2006/main">
  <p:tag name="KSO_WM_FULL_TEXT_BEAUTIFY_COPY_ID" val="45145"/>
</p:tagLst>
</file>

<file path=ppt/tags/tag122.xml><?xml version="1.0" encoding="utf-8"?>
<p:tagLst xmlns:p="http://schemas.openxmlformats.org/presentationml/2006/main">
  <p:tag name="KSO_WM_FULL_TEXT_BEAUTIFY_COPY_ID" val="45108"/>
</p:tagLst>
</file>

<file path=ppt/tags/tag1220.xml><?xml version="1.0" encoding="utf-8"?>
<p:tagLst xmlns:p="http://schemas.openxmlformats.org/presentationml/2006/main">
  <p:tag name="KSO_WM_FULL_TEXT_BEAUTIFY_COPY_ID" val="45147"/>
</p:tagLst>
</file>

<file path=ppt/tags/tag1221.xml><?xml version="1.0" encoding="utf-8"?>
<p:tagLst xmlns:p="http://schemas.openxmlformats.org/presentationml/2006/main">
  <p:tag name="KSO_WM_FULL_TEXT_BEAUTIFY_COPY_ID" val="45148"/>
</p:tagLst>
</file>

<file path=ppt/tags/tag1222.xml><?xml version="1.0" encoding="utf-8"?>
<p:tagLst xmlns:p="http://schemas.openxmlformats.org/presentationml/2006/main">
  <p:tag name="KSO_WM_FULL_TEXT_BEAUTIFY_COPY_ID" val="45149"/>
</p:tagLst>
</file>

<file path=ppt/tags/tag1223.xml><?xml version="1.0" encoding="utf-8"?>
<p:tagLst xmlns:p="http://schemas.openxmlformats.org/presentationml/2006/main">
  <p:tag name="KSO_WM_FULL_TEXT_BEAUTIFY_COPY_ID" val="45150"/>
</p:tagLst>
</file>

<file path=ppt/tags/tag1224.xml><?xml version="1.0" encoding="utf-8"?>
<p:tagLst xmlns:p="http://schemas.openxmlformats.org/presentationml/2006/main">
  <p:tag name="KSO_WM_FULL_TEXT_BEAUTIFY_COPY_ID" val="45151"/>
</p:tagLst>
</file>

<file path=ppt/tags/tag1225.xml><?xml version="1.0" encoding="utf-8"?>
<p:tagLst xmlns:p="http://schemas.openxmlformats.org/presentationml/2006/main">
  <p:tag name="KSO_WM_BEAUTIFY_FLAG" val=""/>
</p:tagLst>
</file>

<file path=ppt/tags/tag1226.xml><?xml version="1.0" encoding="utf-8"?>
<p:tagLst xmlns:p="http://schemas.openxmlformats.org/presentationml/2006/main">
  <p:tag name="KSO_WM_FULL_TEXT_BEAUTIFY_COPY_ID" val="45061"/>
</p:tagLst>
</file>

<file path=ppt/tags/tag1227.xml><?xml version="1.0" encoding="utf-8"?>
<p:tagLst xmlns:p="http://schemas.openxmlformats.org/presentationml/2006/main">
  <p:tag name="KSO_WM_FULL_TEXT_BEAUTIFY_COPY_ID" val="45062"/>
</p:tagLst>
</file>

<file path=ppt/tags/tag1228.xml><?xml version="1.0" encoding="utf-8"?>
<p:tagLst xmlns:p="http://schemas.openxmlformats.org/presentationml/2006/main">
  <p:tag name="KSO_WM_FULL_TEXT_BEAUTIFY_COPY_ID" val="45063"/>
</p:tagLst>
</file>

<file path=ppt/tags/tag1229.xml><?xml version="1.0" encoding="utf-8"?>
<p:tagLst xmlns:p="http://schemas.openxmlformats.org/presentationml/2006/main">
  <p:tag name="KSO_WM_FULL_TEXT_BEAUTIFY_COPY_ID" val="45065"/>
</p:tagLst>
</file>

<file path=ppt/tags/tag123.xml><?xml version="1.0" encoding="utf-8"?>
<p:tagLst xmlns:p="http://schemas.openxmlformats.org/presentationml/2006/main">
  <p:tag name="KSO_WM_FULL_TEXT_BEAUTIFY_COPY_ID" val="45109"/>
</p:tagLst>
</file>

<file path=ppt/tags/tag1230.xml><?xml version="1.0" encoding="utf-8"?>
<p:tagLst xmlns:p="http://schemas.openxmlformats.org/presentationml/2006/main">
  <p:tag name="KSO_WM_FULL_TEXT_BEAUTIFY_COPY_ID" val="45069"/>
</p:tagLst>
</file>

<file path=ppt/tags/tag1231.xml><?xml version="1.0" encoding="utf-8"?>
<p:tagLst xmlns:p="http://schemas.openxmlformats.org/presentationml/2006/main">
  <p:tag name="KSO_WM_FULL_TEXT_BEAUTIFY_COPY_ID" val="45072"/>
</p:tagLst>
</file>

<file path=ppt/tags/tag1232.xml><?xml version="1.0" encoding="utf-8"?>
<p:tagLst xmlns:p="http://schemas.openxmlformats.org/presentationml/2006/main">
  <p:tag name="KSO_WM_FULL_TEXT_BEAUTIFY_COPY_ID" val="45073"/>
</p:tagLst>
</file>

<file path=ppt/tags/tag1233.xml><?xml version="1.0" encoding="utf-8"?>
<p:tagLst xmlns:p="http://schemas.openxmlformats.org/presentationml/2006/main">
  <p:tag name="KSO_WM_FULL_TEXT_BEAUTIFY_COPY_ID" val="45074"/>
</p:tagLst>
</file>

<file path=ppt/tags/tag1234.xml><?xml version="1.0" encoding="utf-8"?>
<p:tagLst xmlns:p="http://schemas.openxmlformats.org/presentationml/2006/main">
  <p:tag name="KSO_WM_FULL_TEXT_BEAUTIFY_COPY_ID" val="45076"/>
</p:tagLst>
</file>

<file path=ppt/tags/tag1235.xml><?xml version="1.0" encoding="utf-8"?>
<p:tagLst xmlns:p="http://schemas.openxmlformats.org/presentationml/2006/main">
  <p:tag name="KSO_WM_FULL_TEXT_BEAUTIFY_COPY_ID" val="45077"/>
</p:tagLst>
</file>

<file path=ppt/tags/tag1236.xml><?xml version="1.0" encoding="utf-8"?>
<p:tagLst xmlns:p="http://schemas.openxmlformats.org/presentationml/2006/main">
  <p:tag name="KSO_WM_FULL_TEXT_BEAUTIFY_COPY_ID" val="45078"/>
</p:tagLst>
</file>

<file path=ppt/tags/tag1237.xml><?xml version="1.0" encoding="utf-8"?>
<p:tagLst xmlns:p="http://schemas.openxmlformats.org/presentationml/2006/main">
  <p:tag name="KSO_WM_FULL_TEXT_BEAUTIFY_COPY_ID" val="45079"/>
</p:tagLst>
</file>

<file path=ppt/tags/tag1238.xml><?xml version="1.0" encoding="utf-8"?>
<p:tagLst xmlns:p="http://schemas.openxmlformats.org/presentationml/2006/main">
  <p:tag name="KSO_WM_FULL_TEXT_BEAUTIFY_COPY_ID" val="45080"/>
</p:tagLst>
</file>

<file path=ppt/tags/tag1239.xml><?xml version="1.0" encoding="utf-8"?>
<p:tagLst xmlns:p="http://schemas.openxmlformats.org/presentationml/2006/main">
  <p:tag name="KSO_WM_FULL_TEXT_BEAUTIFY_COPY_ID" val="45081"/>
</p:tagLst>
</file>

<file path=ppt/tags/tag124.xml><?xml version="1.0" encoding="utf-8"?>
<p:tagLst xmlns:p="http://schemas.openxmlformats.org/presentationml/2006/main">
  <p:tag name="KSO_WM_FULL_TEXT_BEAUTIFY_COPY_ID" val="45110"/>
</p:tagLst>
</file>

<file path=ppt/tags/tag1240.xml><?xml version="1.0" encoding="utf-8"?>
<p:tagLst xmlns:p="http://schemas.openxmlformats.org/presentationml/2006/main">
  <p:tag name="KSO_WM_FULL_TEXT_BEAUTIFY_COPY_ID" val="45082"/>
</p:tagLst>
</file>

<file path=ppt/tags/tag1241.xml><?xml version="1.0" encoding="utf-8"?>
<p:tagLst xmlns:p="http://schemas.openxmlformats.org/presentationml/2006/main">
  <p:tag name="KSO_WM_FULL_TEXT_BEAUTIFY_COPY_ID" val="45083"/>
</p:tagLst>
</file>

<file path=ppt/tags/tag1242.xml><?xml version="1.0" encoding="utf-8"?>
<p:tagLst xmlns:p="http://schemas.openxmlformats.org/presentationml/2006/main">
  <p:tag name="KSO_WM_FULL_TEXT_BEAUTIFY_COPY_ID" val="45084"/>
</p:tagLst>
</file>

<file path=ppt/tags/tag1243.xml><?xml version="1.0" encoding="utf-8"?>
<p:tagLst xmlns:p="http://schemas.openxmlformats.org/presentationml/2006/main">
  <p:tag name="KSO_WM_FULL_TEXT_BEAUTIFY_COPY_ID" val="45085"/>
</p:tagLst>
</file>

<file path=ppt/tags/tag1244.xml><?xml version="1.0" encoding="utf-8"?>
<p:tagLst xmlns:p="http://schemas.openxmlformats.org/presentationml/2006/main">
  <p:tag name="KSO_WM_FULL_TEXT_BEAUTIFY_COPY_ID" val="45086"/>
</p:tagLst>
</file>

<file path=ppt/tags/tag1245.xml><?xml version="1.0" encoding="utf-8"?>
<p:tagLst xmlns:p="http://schemas.openxmlformats.org/presentationml/2006/main">
  <p:tag name="KSO_WM_FULL_TEXT_BEAUTIFY_COPY_ID" val="45087"/>
</p:tagLst>
</file>

<file path=ppt/tags/tag1246.xml><?xml version="1.0" encoding="utf-8"?>
<p:tagLst xmlns:p="http://schemas.openxmlformats.org/presentationml/2006/main">
  <p:tag name="KSO_WM_FULL_TEXT_BEAUTIFY_COPY_ID" val="45088"/>
</p:tagLst>
</file>

<file path=ppt/tags/tag1247.xml><?xml version="1.0" encoding="utf-8"?>
<p:tagLst xmlns:p="http://schemas.openxmlformats.org/presentationml/2006/main">
  <p:tag name="KSO_WM_FULL_TEXT_BEAUTIFY_COPY_ID" val="45089"/>
</p:tagLst>
</file>

<file path=ppt/tags/tag1248.xml><?xml version="1.0" encoding="utf-8"?>
<p:tagLst xmlns:p="http://schemas.openxmlformats.org/presentationml/2006/main">
  <p:tag name="KSO_WM_FULL_TEXT_BEAUTIFY_COPY_ID" val="45090"/>
</p:tagLst>
</file>

<file path=ppt/tags/tag1249.xml><?xml version="1.0" encoding="utf-8"?>
<p:tagLst xmlns:p="http://schemas.openxmlformats.org/presentationml/2006/main">
  <p:tag name="KSO_WM_FULL_TEXT_BEAUTIFY_COPY_ID" val="45091"/>
</p:tagLst>
</file>

<file path=ppt/tags/tag125.xml><?xml version="1.0" encoding="utf-8"?>
<p:tagLst xmlns:p="http://schemas.openxmlformats.org/presentationml/2006/main">
  <p:tag name="KSO_WM_FULL_TEXT_BEAUTIFY_COPY_ID" val="45111"/>
</p:tagLst>
</file>

<file path=ppt/tags/tag1250.xml><?xml version="1.0" encoding="utf-8"?>
<p:tagLst xmlns:p="http://schemas.openxmlformats.org/presentationml/2006/main">
  <p:tag name="KSO_WM_FULL_TEXT_BEAUTIFY_COPY_ID" val="45092"/>
</p:tagLst>
</file>

<file path=ppt/tags/tag1251.xml><?xml version="1.0" encoding="utf-8"?>
<p:tagLst xmlns:p="http://schemas.openxmlformats.org/presentationml/2006/main">
  <p:tag name="KSO_WM_FULL_TEXT_BEAUTIFY_COPY_ID" val="45093"/>
</p:tagLst>
</file>

<file path=ppt/tags/tag1252.xml><?xml version="1.0" encoding="utf-8"?>
<p:tagLst xmlns:p="http://schemas.openxmlformats.org/presentationml/2006/main">
  <p:tag name="KSO_WM_FULL_TEXT_BEAUTIFY_COPY_ID" val="45094"/>
</p:tagLst>
</file>

<file path=ppt/tags/tag1253.xml><?xml version="1.0" encoding="utf-8"?>
<p:tagLst xmlns:p="http://schemas.openxmlformats.org/presentationml/2006/main">
  <p:tag name="KSO_WM_FULL_TEXT_BEAUTIFY_COPY_ID" val="45095"/>
</p:tagLst>
</file>

<file path=ppt/tags/tag1254.xml><?xml version="1.0" encoding="utf-8"?>
<p:tagLst xmlns:p="http://schemas.openxmlformats.org/presentationml/2006/main">
  <p:tag name="KSO_WM_FULL_TEXT_BEAUTIFY_COPY_ID" val="45096"/>
</p:tagLst>
</file>

<file path=ppt/tags/tag1255.xml><?xml version="1.0" encoding="utf-8"?>
<p:tagLst xmlns:p="http://schemas.openxmlformats.org/presentationml/2006/main">
  <p:tag name="KSO_WM_FULL_TEXT_BEAUTIFY_COPY_ID" val="45097"/>
</p:tagLst>
</file>

<file path=ppt/tags/tag1256.xml><?xml version="1.0" encoding="utf-8"?>
<p:tagLst xmlns:p="http://schemas.openxmlformats.org/presentationml/2006/main">
  <p:tag name="KSO_WM_FULL_TEXT_BEAUTIFY_COPY_ID" val="45098"/>
</p:tagLst>
</file>

<file path=ppt/tags/tag1257.xml><?xml version="1.0" encoding="utf-8"?>
<p:tagLst xmlns:p="http://schemas.openxmlformats.org/presentationml/2006/main">
  <p:tag name="KSO_WM_FULL_TEXT_BEAUTIFY_COPY_ID" val="45099"/>
</p:tagLst>
</file>

<file path=ppt/tags/tag1258.xml><?xml version="1.0" encoding="utf-8"?>
<p:tagLst xmlns:p="http://schemas.openxmlformats.org/presentationml/2006/main">
  <p:tag name="KSO_WM_FULL_TEXT_BEAUTIFY_COPY_ID" val="45100"/>
</p:tagLst>
</file>

<file path=ppt/tags/tag1259.xml><?xml version="1.0" encoding="utf-8"?>
<p:tagLst xmlns:p="http://schemas.openxmlformats.org/presentationml/2006/main">
  <p:tag name="KSO_WM_FULL_TEXT_BEAUTIFY_COPY_ID" val="45101"/>
</p:tagLst>
</file>

<file path=ppt/tags/tag126.xml><?xml version="1.0" encoding="utf-8"?>
<p:tagLst xmlns:p="http://schemas.openxmlformats.org/presentationml/2006/main">
  <p:tag name="KSO_WM_FULL_TEXT_BEAUTIFY_COPY_ID" val="45112"/>
</p:tagLst>
</file>

<file path=ppt/tags/tag1260.xml><?xml version="1.0" encoding="utf-8"?>
<p:tagLst xmlns:p="http://schemas.openxmlformats.org/presentationml/2006/main">
  <p:tag name="KSO_WM_FULL_TEXT_BEAUTIFY_COPY_ID" val="45102"/>
</p:tagLst>
</file>

<file path=ppt/tags/tag1261.xml><?xml version="1.0" encoding="utf-8"?>
<p:tagLst xmlns:p="http://schemas.openxmlformats.org/presentationml/2006/main">
  <p:tag name="KSO_WM_FULL_TEXT_BEAUTIFY_COPY_ID" val="45103"/>
</p:tagLst>
</file>

<file path=ppt/tags/tag1262.xml><?xml version="1.0" encoding="utf-8"?>
<p:tagLst xmlns:p="http://schemas.openxmlformats.org/presentationml/2006/main">
  <p:tag name="KSO_WM_FULL_TEXT_BEAUTIFY_COPY_ID" val="45104"/>
</p:tagLst>
</file>

<file path=ppt/tags/tag1263.xml><?xml version="1.0" encoding="utf-8"?>
<p:tagLst xmlns:p="http://schemas.openxmlformats.org/presentationml/2006/main">
  <p:tag name="KSO_WM_FULL_TEXT_BEAUTIFY_COPY_ID" val="45105"/>
</p:tagLst>
</file>

<file path=ppt/tags/tag1264.xml><?xml version="1.0" encoding="utf-8"?>
<p:tagLst xmlns:p="http://schemas.openxmlformats.org/presentationml/2006/main">
  <p:tag name="KSO_WM_FULL_TEXT_BEAUTIFY_COPY_ID" val="45106"/>
</p:tagLst>
</file>

<file path=ppt/tags/tag1265.xml><?xml version="1.0" encoding="utf-8"?>
<p:tagLst xmlns:p="http://schemas.openxmlformats.org/presentationml/2006/main">
  <p:tag name="KSO_WM_FULL_TEXT_BEAUTIFY_COPY_ID" val="45107"/>
</p:tagLst>
</file>

<file path=ppt/tags/tag1266.xml><?xml version="1.0" encoding="utf-8"?>
<p:tagLst xmlns:p="http://schemas.openxmlformats.org/presentationml/2006/main">
  <p:tag name="KSO_WM_FULL_TEXT_BEAUTIFY_COPY_ID" val="45108"/>
</p:tagLst>
</file>

<file path=ppt/tags/tag1267.xml><?xml version="1.0" encoding="utf-8"?>
<p:tagLst xmlns:p="http://schemas.openxmlformats.org/presentationml/2006/main">
  <p:tag name="KSO_WM_FULL_TEXT_BEAUTIFY_COPY_ID" val="45109"/>
</p:tagLst>
</file>

<file path=ppt/tags/tag1268.xml><?xml version="1.0" encoding="utf-8"?>
<p:tagLst xmlns:p="http://schemas.openxmlformats.org/presentationml/2006/main">
  <p:tag name="KSO_WM_FULL_TEXT_BEAUTIFY_COPY_ID" val="45110"/>
</p:tagLst>
</file>

<file path=ppt/tags/tag1269.xml><?xml version="1.0" encoding="utf-8"?>
<p:tagLst xmlns:p="http://schemas.openxmlformats.org/presentationml/2006/main">
  <p:tag name="KSO_WM_FULL_TEXT_BEAUTIFY_COPY_ID" val="45111"/>
</p:tagLst>
</file>

<file path=ppt/tags/tag127.xml><?xml version="1.0" encoding="utf-8"?>
<p:tagLst xmlns:p="http://schemas.openxmlformats.org/presentationml/2006/main">
  <p:tag name="KSO_WM_FULL_TEXT_BEAUTIFY_COPY_ID" val="45113"/>
</p:tagLst>
</file>

<file path=ppt/tags/tag1270.xml><?xml version="1.0" encoding="utf-8"?>
<p:tagLst xmlns:p="http://schemas.openxmlformats.org/presentationml/2006/main">
  <p:tag name="KSO_WM_FULL_TEXT_BEAUTIFY_COPY_ID" val="45112"/>
</p:tagLst>
</file>

<file path=ppt/tags/tag1271.xml><?xml version="1.0" encoding="utf-8"?>
<p:tagLst xmlns:p="http://schemas.openxmlformats.org/presentationml/2006/main">
  <p:tag name="KSO_WM_FULL_TEXT_BEAUTIFY_COPY_ID" val="45113"/>
</p:tagLst>
</file>

<file path=ppt/tags/tag1272.xml><?xml version="1.0" encoding="utf-8"?>
<p:tagLst xmlns:p="http://schemas.openxmlformats.org/presentationml/2006/main">
  <p:tag name="KSO_WM_FULL_TEXT_BEAUTIFY_COPY_ID" val="45114"/>
</p:tagLst>
</file>

<file path=ppt/tags/tag1273.xml><?xml version="1.0" encoding="utf-8"?>
<p:tagLst xmlns:p="http://schemas.openxmlformats.org/presentationml/2006/main">
  <p:tag name="KSO_WM_FULL_TEXT_BEAUTIFY_COPY_ID" val="45115"/>
</p:tagLst>
</file>

<file path=ppt/tags/tag1274.xml><?xml version="1.0" encoding="utf-8"?>
<p:tagLst xmlns:p="http://schemas.openxmlformats.org/presentationml/2006/main">
  <p:tag name="KSO_WM_FULL_TEXT_BEAUTIFY_COPY_ID" val="45116"/>
</p:tagLst>
</file>

<file path=ppt/tags/tag1275.xml><?xml version="1.0" encoding="utf-8"?>
<p:tagLst xmlns:p="http://schemas.openxmlformats.org/presentationml/2006/main">
  <p:tag name="KSO_WM_FULL_TEXT_BEAUTIFY_COPY_ID" val="45117"/>
</p:tagLst>
</file>

<file path=ppt/tags/tag1276.xml><?xml version="1.0" encoding="utf-8"?>
<p:tagLst xmlns:p="http://schemas.openxmlformats.org/presentationml/2006/main">
  <p:tag name="KSO_WM_FULL_TEXT_BEAUTIFY_COPY_ID" val="45118"/>
</p:tagLst>
</file>

<file path=ppt/tags/tag1277.xml><?xml version="1.0" encoding="utf-8"?>
<p:tagLst xmlns:p="http://schemas.openxmlformats.org/presentationml/2006/main">
  <p:tag name="KSO_WM_FULL_TEXT_BEAUTIFY_COPY_ID" val="45119"/>
</p:tagLst>
</file>

<file path=ppt/tags/tag1278.xml><?xml version="1.0" encoding="utf-8"?>
<p:tagLst xmlns:p="http://schemas.openxmlformats.org/presentationml/2006/main">
  <p:tag name="KSO_WM_FULL_TEXT_BEAUTIFY_COPY_ID" val="45120"/>
</p:tagLst>
</file>

<file path=ppt/tags/tag1279.xml><?xml version="1.0" encoding="utf-8"?>
<p:tagLst xmlns:p="http://schemas.openxmlformats.org/presentationml/2006/main">
  <p:tag name="KSO_WM_FULL_TEXT_BEAUTIFY_COPY_ID" val="45121"/>
</p:tagLst>
</file>

<file path=ppt/tags/tag128.xml><?xml version="1.0" encoding="utf-8"?>
<p:tagLst xmlns:p="http://schemas.openxmlformats.org/presentationml/2006/main">
  <p:tag name="KSO_WM_FULL_TEXT_BEAUTIFY_COPY_ID" val="45114"/>
</p:tagLst>
</file>

<file path=ppt/tags/tag1280.xml><?xml version="1.0" encoding="utf-8"?>
<p:tagLst xmlns:p="http://schemas.openxmlformats.org/presentationml/2006/main">
  <p:tag name="KSO_WM_FULL_TEXT_BEAUTIFY_COPY_ID" val="45122"/>
</p:tagLst>
</file>

<file path=ppt/tags/tag1281.xml><?xml version="1.0" encoding="utf-8"?>
<p:tagLst xmlns:p="http://schemas.openxmlformats.org/presentationml/2006/main">
  <p:tag name="KSO_WM_FULL_TEXT_BEAUTIFY_COPY_ID" val="45123"/>
</p:tagLst>
</file>

<file path=ppt/tags/tag1282.xml><?xml version="1.0" encoding="utf-8"?>
<p:tagLst xmlns:p="http://schemas.openxmlformats.org/presentationml/2006/main">
  <p:tag name="KSO_WM_FULL_TEXT_BEAUTIFY_COPY_ID" val="45124"/>
</p:tagLst>
</file>

<file path=ppt/tags/tag1283.xml><?xml version="1.0" encoding="utf-8"?>
<p:tagLst xmlns:p="http://schemas.openxmlformats.org/presentationml/2006/main">
  <p:tag name="KSO_WM_FULL_TEXT_BEAUTIFY_COPY_ID" val="45125"/>
</p:tagLst>
</file>

<file path=ppt/tags/tag1284.xml><?xml version="1.0" encoding="utf-8"?>
<p:tagLst xmlns:p="http://schemas.openxmlformats.org/presentationml/2006/main">
  <p:tag name="KSO_WM_FULL_TEXT_BEAUTIFY_COPY_ID" val="45126"/>
</p:tagLst>
</file>

<file path=ppt/tags/tag1285.xml><?xml version="1.0" encoding="utf-8"?>
<p:tagLst xmlns:p="http://schemas.openxmlformats.org/presentationml/2006/main">
  <p:tag name="KSO_WM_FULL_TEXT_BEAUTIFY_COPY_ID" val="45127"/>
</p:tagLst>
</file>

<file path=ppt/tags/tag1286.xml><?xml version="1.0" encoding="utf-8"?>
<p:tagLst xmlns:p="http://schemas.openxmlformats.org/presentationml/2006/main">
  <p:tag name="KSO_WM_FULL_TEXT_BEAUTIFY_COPY_ID" val="45128"/>
</p:tagLst>
</file>

<file path=ppt/tags/tag1287.xml><?xml version="1.0" encoding="utf-8"?>
<p:tagLst xmlns:p="http://schemas.openxmlformats.org/presentationml/2006/main">
  <p:tag name="KSO_WM_FULL_TEXT_BEAUTIFY_COPY_ID" val="45129"/>
</p:tagLst>
</file>

<file path=ppt/tags/tag1288.xml><?xml version="1.0" encoding="utf-8"?>
<p:tagLst xmlns:p="http://schemas.openxmlformats.org/presentationml/2006/main">
  <p:tag name="KSO_WM_FULL_TEXT_BEAUTIFY_COPY_ID" val="45130"/>
</p:tagLst>
</file>

<file path=ppt/tags/tag1289.xml><?xml version="1.0" encoding="utf-8"?>
<p:tagLst xmlns:p="http://schemas.openxmlformats.org/presentationml/2006/main">
  <p:tag name="KSO_WM_FULL_TEXT_BEAUTIFY_COPY_ID" val="45131"/>
</p:tagLst>
</file>

<file path=ppt/tags/tag129.xml><?xml version="1.0" encoding="utf-8"?>
<p:tagLst xmlns:p="http://schemas.openxmlformats.org/presentationml/2006/main">
  <p:tag name="KSO_WM_FULL_TEXT_BEAUTIFY_COPY_ID" val="45115"/>
</p:tagLst>
</file>

<file path=ppt/tags/tag1290.xml><?xml version="1.0" encoding="utf-8"?>
<p:tagLst xmlns:p="http://schemas.openxmlformats.org/presentationml/2006/main">
  <p:tag name="KSO_WM_FULL_TEXT_BEAUTIFY_COPY_ID" val="45133"/>
</p:tagLst>
</file>

<file path=ppt/tags/tag1291.xml><?xml version="1.0" encoding="utf-8"?>
<p:tagLst xmlns:p="http://schemas.openxmlformats.org/presentationml/2006/main">
  <p:tag name="KSO_WM_FULL_TEXT_BEAUTIFY_COPY_ID" val="45134"/>
</p:tagLst>
</file>

<file path=ppt/tags/tag1292.xml><?xml version="1.0" encoding="utf-8"?>
<p:tagLst xmlns:p="http://schemas.openxmlformats.org/presentationml/2006/main">
  <p:tag name="KSO_WM_FULL_TEXT_BEAUTIFY_COPY_ID" val="45135"/>
</p:tagLst>
</file>

<file path=ppt/tags/tag1293.xml><?xml version="1.0" encoding="utf-8"?>
<p:tagLst xmlns:p="http://schemas.openxmlformats.org/presentationml/2006/main">
  <p:tag name="KSO_WM_FULL_TEXT_BEAUTIFY_COPY_ID" val="45137"/>
</p:tagLst>
</file>

<file path=ppt/tags/tag1294.xml><?xml version="1.0" encoding="utf-8"?>
<p:tagLst xmlns:p="http://schemas.openxmlformats.org/presentationml/2006/main">
  <p:tag name="KSO_WM_FULL_TEXT_BEAUTIFY_COPY_ID" val="45138"/>
</p:tagLst>
</file>

<file path=ppt/tags/tag1295.xml><?xml version="1.0" encoding="utf-8"?>
<p:tagLst xmlns:p="http://schemas.openxmlformats.org/presentationml/2006/main">
  <p:tag name="KSO_WM_FULL_TEXT_BEAUTIFY_COPY_ID" val="45140"/>
</p:tagLst>
</file>

<file path=ppt/tags/tag1296.xml><?xml version="1.0" encoding="utf-8"?>
<p:tagLst xmlns:p="http://schemas.openxmlformats.org/presentationml/2006/main">
  <p:tag name="KSO_WM_FULL_TEXT_BEAUTIFY_COPY_ID" val="45141"/>
</p:tagLst>
</file>

<file path=ppt/tags/tag1297.xml><?xml version="1.0" encoding="utf-8"?>
<p:tagLst xmlns:p="http://schemas.openxmlformats.org/presentationml/2006/main">
  <p:tag name="KSO_WM_FULL_TEXT_BEAUTIFY_COPY_ID" val="45143"/>
</p:tagLst>
</file>

<file path=ppt/tags/tag1298.xml><?xml version="1.0" encoding="utf-8"?>
<p:tagLst xmlns:p="http://schemas.openxmlformats.org/presentationml/2006/main">
  <p:tag name="KSO_WM_FULL_TEXT_BEAUTIFY_COPY_ID" val="45144"/>
</p:tagLst>
</file>

<file path=ppt/tags/tag1299.xml><?xml version="1.0" encoding="utf-8"?>
<p:tagLst xmlns:p="http://schemas.openxmlformats.org/presentationml/2006/main">
  <p:tag name="KSO_WM_FULL_TEXT_BEAUTIFY_COPY_ID" val="45145"/>
</p:tagLst>
</file>

<file path=ppt/tags/tag13.xml><?xml version="1.0" encoding="utf-8"?>
<p:tagLst xmlns:p="http://schemas.openxmlformats.org/presentationml/2006/main">
  <p:tag name="KSO_WM_FULL_TEXT_BEAUTIFY_COPY_ID" val="45079"/>
</p:tagLst>
</file>

<file path=ppt/tags/tag130.xml><?xml version="1.0" encoding="utf-8"?>
<p:tagLst xmlns:p="http://schemas.openxmlformats.org/presentationml/2006/main">
  <p:tag name="KSO_WM_FULL_TEXT_BEAUTIFY_COPY_ID" val="45116"/>
</p:tagLst>
</file>

<file path=ppt/tags/tag1300.xml><?xml version="1.0" encoding="utf-8"?>
<p:tagLst xmlns:p="http://schemas.openxmlformats.org/presentationml/2006/main">
  <p:tag name="KSO_WM_FULL_TEXT_BEAUTIFY_COPY_ID" val="45147"/>
</p:tagLst>
</file>

<file path=ppt/tags/tag1301.xml><?xml version="1.0" encoding="utf-8"?>
<p:tagLst xmlns:p="http://schemas.openxmlformats.org/presentationml/2006/main">
  <p:tag name="KSO_WM_FULL_TEXT_BEAUTIFY_COPY_ID" val="45148"/>
</p:tagLst>
</file>

<file path=ppt/tags/tag1302.xml><?xml version="1.0" encoding="utf-8"?>
<p:tagLst xmlns:p="http://schemas.openxmlformats.org/presentationml/2006/main">
  <p:tag name="KSO_WM_FULL_TEXT_BEAUTIFY_COPY_ID" val="45149"/>
</p:tagLst>
</file>

<file path=ppt/tags/tag1303.xml><?xml version="1.0" encoding="utf-8"?>
<p:tagLst xmlns:p="http://schemas.openxmlformats.org/presentationml/2006/main">
  <p:tag name="KSO_WM_FULL_TEXT_BEAUTIFY_COPY_ID" val="45150"/>
</p:tagLst>
</file>

<file path=ppt/tags/tag1304.xml><?xml version="1.0" encoding="utf-8"?>
<p:tagLst xmlns:p="http://schemas.openxmlformats.org/presentationml/2006/main">
  <p:tag name="KSO_WM_FULL_TEXT_BEAUTIFY_COPY_ID" val="45151"/>
</p:tagLst>
</file>

<file path=ppt/tags/tag1305.xml><?xml version="1.0" encoding="utf-8"?>
<p:tagLst xmlns:p="http://schemas.openxmlformats.org/presentationml/2006/main">
  <p:tag name="KSO_WM_BEAUTIFY_FLAG" val=""/>
</p:tagLst>
</file>

<file path=ppt/tags/tag1306.xml><?xml version="1.0" encoding="utf-8"?>
<p:tagLst xmlns:p="http://schemas.openxmlformats.org/presentationml/2006/main">
  <p:tag name="KSO_WM_FULL_TEXT_BEAUTIFY_COPY_ID" val="45061"/>
</p:tagLst>
</file>

<file path=ppt/tags/tag1307.xml><?xml version="1.0" encoding="utf-8"?>
<p:tagLst xmlns:p="http://schemas.openxmlformats.org/presentationml/2006/main">
  <p:tag name="KSO_WM_FULL_TEXT_BEAUTIFY_COPY_ID" val="45062"/>
</p:tagLst>
</file>

<file path=ppt/tags/tag1308.xml><?xml version="1.0" encoding="utf-8"?>
<p:tagLst xmlns:p="http://schemas.openxmlformats.org/presentationml/2006/main">
  <p:tag name="KSO_WM_FULL_TEXT_BEAUTIFY_COPY_ID" val="45063"/>
</p:tagLst>
</file>

<file path=ppt/tags/tag1309.xml><?xml version="1.0" encoding="utf-8"?>
<p:tagLst xmlns:p="http://schemas.openxmlformats.org/presentationml/2006/main">
  <p:tag name="KSO_WM_FULL_TEXT_BEAUTIFY_COPY_ID" val="45065"/>
</p:tagLst>
</file>

<file path=ppt/tags/tag131.xml><?xml version="1.0" encoding="utf-8"?>
<p:tagLst xmlns:p="http://schemas.openxmlformats.org/presentationml/2006/main">
  <p:tag name="KSO_WM_FULL_TEXT_BEAUTIFY_COPY_ID" val="45117"/>
</p:tagLst>
</file>

<file path=ppt/tags/tag1310.xml><?xml version="1.0" encoding="utf-8"?>
<p:tagLst xmlns:p="http://schemas.openxmlformats.org/presentationml/2006/main">
  <p:tag name="KSO_WM_FULL_TEXT_BEAUTIFY_COPY_ID" val="45069"/>
</p:tagLst>
</file>

<file path=ppt/tags/tag1311.xml><?xml version="1.0" encoding="utf-8"?>
<p:tagLst xmlns:p="http://schemas.openxmlformats.org/presentationml/2006/main">
  <p:tag name="KSO_WM_FULL_TEXT_BEAUTIFY_COPY_ID" val="45072"/>
</p:tagLst>
</file>

<file path=ppt/tags/tag1312.xml><?xml version="1.0" encoding="utf-8"?>
<p:tagLst xmlns:p="http://schemas.openxmlformats.org/presentationml/2006/main">
  <p:tag name="KSO_WM_FULL_TEXT_BEAUTIFY_COPY_ID" val="45073"/>
</p:tagLst>
</file>

<file path=ppt/tags/tag1313.xml><?xml version="1.0" encoding="utf-8"?>
<p:tagLst xmlns:p="http://schemas.openxmlformats.org/presentationml/2006/main">
  <p:tag name="KSO_WM_FULL_TEXT_BEAUTIFY_COPY_ID" val="45074"/>
</p:tagLst>
</file>

<file path=ppt/tags/tag1314.xml><?xml version="1.0" encoding="utf-8"?>
<p:tagLst xmlns:p="http://schemas.openxmlformats.org/presentationml/2006/main">
  <p:tag name="KSO_WM_FULL_TEXT_BEAUTIFY_COPY_ID" val="45076"/>
</p:tagLst>
</file>

<file path=ppt/tags/tag1315.xml><?xml version="1.0" encoding="utf-8"?>
<p:tagLst xmlns:p="http://schemas.openxmlformats.org/presentationml/2006/main">
  <p:tag name="KSO_WM_FULL_TEXT_BEAUTIFY_COPY_ID" val="45077"/>
</p:tagLst>
</file>

<file path=ppt/tags/tag1316.xml><?xml version="1.0" encoding="utf-8"?>
<p:tagLst xmlns:p="http://schemas.openxmlformats.org/presentationml/2006/main">
  <p:tag name="KSO_WM_FULL_TEXT_BEAUTIFY_COPY_ID" val="45078"/>
</p:tagLst>
</file>

<file path=ppt/tags/tag1317.xml><?xml version="1.0" encoding="utf-8"?>
<p:tagLst xmlns:p="http://schemas.openxmlformats.org/presentationml/2006/main">
  <p:tag name="KSO_WM_FULL_TEXT_BEAUTIFY_COPY_ID" val="45079"/>
</p:tagLst>
</file>

<file path=ppt/tags/tag1318.xml><?xml version="1.0" encoding="utf-8"?>
<p:tagLst xmlns:p="http://schemas.openxmlformats.org/presentationml/2006/main">
  <p:tag name="KSO_WM_FULL_TEXT_BEAUTIFY_COPY_ID" val="45080"/>
</p:tagLst>
</file>

<file path=ppt/tags/tag1319.xml><?xml version="1.0" encoding="utf-8"?>
<p:tagLst xmlns:p="http://schemas.openxmlformats.org/presentationml/2006/main">
  <p:tag name="KSO_WM_FULL_TEXT_BEAUTIFY_COPY_ID" val="45081"/>
</p:tagLst>
</file>

<file path=ppt/tags/tag132.xml><?xml version="1.0" encoding="utf-8"?>
<p:tagLst xmlns:p="http://schemas.openxmlformats.org/presentationml/2006/main">
  <p:tag name="KSO_WM_FULL_TEXT_BEAUTIFY_COPY_ID" val="45118"/>
</p:tagLst>
</file>

<file path=ppt/tags/tag1320.xml><?xml version="1.0" encoding="utf-8"?>
<p:tagLst xmlns:p="http://schemas.openxmlformats.org/presentationml/2006/main">
  <p:tag name="KSO_WM_FULL_TEXT_BEAUTIFY_COPY_ID" val="45082"/>
</p:tagLst>
</file>

<file path=ppt/tags/tag1321.xml><?xml version="1.0" encoding="utf-8"?>
<p:tagLst xmlns:p="http://schemas.openxmlformats.org/presentationml/2006/main">
  <p:tag name="KSO_WM_FULL_TEXT_BEAUTIFY_COPY_ID" val="45083"/>
</p:tagLst>
</file>

<file path=ppt/tags/tag1322.xml><?xml version="1.0" encoding="utf-8"?>
<p:tagLst xmlns:p="http://schemas.openxmlformats.org/presentationml/2006/main">
  <p:tag name="KSO_WM_FULL_TEXT_BEAUTIFY_COPY_ID" val="45084"/>
</p:tagLst>
</file>

<file path=ppt/tags/tag1323.xml><?xml version="1.0" encoding="utf-8"?>
<p:tagLst xmlns:p="http://schemas.openxmlformats.org/presentationml/2006/main">
  <p:tag name="KSO_WM_FULL_TEXT_BEAUTIFY_COPY_ID" val="45085"/>
</p:tagLst>
</file>

<file path=ppt/tags/tag1324.xml><?xml version="1.0" encoding="utf-8"?>
<p:tagLst xmlns:p="http://schemas.openxmlformats.org/presentationml/2006/main">
  <p:tag name="KSO_WM_FULL_TEXT_BEAUTIFY_COPY_ID" val="45086"/>
</p:tagLst>
</file>

<file path=ppt/tags/tag1325.xml><?xml version="1.0" encoding="utf-8"?>
<p:tagLst xmlns:p="http://schemas.openxmlformats.org/presentationml/2006/main">
  <p:tag name="KSO_WM_FULL_TEXT_BEAUTIFY_COPY_ID" val="45087"/>
</p:tagLst>
</file>

<file path=ppt/tags/tag1326.xml><?xml version="1.0" encoding="utf-8"?>
<p:tagLst xmlns:p="http://schemas.openxmlformats.org/presentationml/2006/main">
  <p:tag name="KSO_WM_FULL_TEXT_BEAUTIFY_COPY_ID" val="45088"/>
</p:tagLst>
</file>

<file path=ppt/tags/tag1327.xml><?xml version="1.0" encoding="utf-8"?>
<p:tagLst xmlns:p="http://schemas.openxmlformats.org/presentationml/2006/main">
  <p:tag name="KSO_WM_FULL_TEXT_BEAUTIFY_COPY_ID" val="45089"/>
</p:tagLst>
</file>

<file path=ppt/tags/tag1328.xml><?xml version="1.0" encoding="utf-8"?>
<p:tagLst xmlns:p="http://schemas.openxmlformats.org/presentationml/2006/main">
  <p:tag name="KSO_WM_FULL_TEXT_BEAUTIFY_COPY_ID" val="45090"/>
</p:tagLst>
</file>

<file path=ppt/tags/tag1329.xml><?xml version="1.0" encoding="utf-8"?>
<p:tagLst xmlns:p="http://schemas.openxmlformats.org/presentationml/2006/main">
  <p:tag name="KSO_WM_FULL_TEXT_BEAUTIFY_COPY_ID" val="45091"/>
</p:tagLst>
</file>

<file path=ppt/tags/tag133.xml><?xml version="1.0" encoding="utf-8"?>
<p:tagLst xmlns:p="http://schemas.openxmlformats.org/presentationml/2006/main">
  <p:tag name="KSO_WM_FULL_TEXT_BEAUTIFY_COPY_ID" val="45119"/>
</p:tagLst>
</file>

<file path=ppt/tags/tag1330.xml><?xml version="1.0" encoding="utf-8"?>
<p:tagLst xmlns:p="http://schemas.openxmlformats.org/presentationml/2006/main">
  <p:tag name="KSO_WM_FULL_TEXT_BEAUTIFY_COPY_ID" val="45092"/>
</p:tagLst>
</file>

<file path=ppt/tags/tag1331.xml><?xml version="1.0" encoding="utf-8"?>
<p:tagLst xmlns:p="http://schemas.openxmlformats.org/presentationml/2006/main">
  <p:tag name="KSO_WM_FULL_TEXT_BEAUTIFY_COPY_ID" val="45093"/>
</p:tagLst>
</file>

<file path=ppt/tags/tag1332.xml><?xml version="1.0" encoding="utf-8"?>
<p:tagLst xmlns:p="http://schemas.openxmlformats.org/presentationml/2006/main">
  <p:tag name="KSO_WM_FULL_TEXT_BEAUTIFY_COPY_ID" val="45094"/>
</p:tagLst>
</file>

<file path=ppt/tags/tag1333.xml><?xml version="1.0" encoding="utf-8"?>
<p:tagLst xmlns:p="http://schemas.openxmlformats.org/presentationml/2006/main">
  <p:tag name="KSO_WM_FULL_TEXT_BEAUTIFY_COPY_ID" val="45095"/>
</p:tagLst>
</file>

<file path=ppt/tags/tag1334.xml><?xml version="1.0" encoding="utf-8"?>
<p:tagLst xmlns:p="http://schemas.openxmlformats.org/presentationml/2006/main">
  <p:tag name="KSO_WM_FULL_TEXT_BEAUTIFY_COPY_ID" val="45096"/>
</p:tagLst>
</file>

<file path=ppt/tags/tag1335.xml><?xml version="1.0" encoding="utf-8"?>
<p:tagLst xmlns:p="http://schemas.openxmlformats.org/presentationml/2006/main">
  <p:tag name="KSO_WM_FULL_TEXT_BEAUTIFY_COPY_ID" val="45097"/>
</p:tagLst>
</file>

<file path=ppt/tags/tag1336.xml><?xml version="1.0" encoding="utf-8"?>
<p:tagLst xmlns:p="http://schemas.openxmlformats.org/presentationml/2006/main">
  <p:tag name="KSO_WM_FULL_TEXT_BEAUTIFY_COPY_ID" val="45098"/>
</p:tagLst>
</file>

<file path=ppt/tags/tag1337.xml><?xml version="1.0" encoding="utf-8"?>
<p:tagLst xmlns:p="http://schemas.openxmlformats.org/presentationml/2006/main">
  <p:tag name="KSO_WM_FULL_TEXT_BEAUTIFY_COPY_ID" val="45099"/>
</p:tagLst>
</file>

<file path=ppt/tags/tag1338.xml><?xml version="1.0" encoding="utf-8"?>
<p:tagLst xmlns:p="http://schemas.openxmlformats.org/presentationml/2006/main">
  <p:tag name="KSO_WM_FULL_TEXT_BEAUTIFY_COPY_ID" val="45100"/>
</p:tagLst>
</file>

<file path=ppt/tags/tag1339.xml><?xml version="1.0" encoding="utf-8"?>
<p:tagLst xmlns:p="http://schemas.openxmlformats.org/presentationml/2006/main">
  <p:tag name="KSO_WM_FULL_TEXT_BEAUTIFY_COPY_ID" val="45101"/>
</p:tagLst>
</file>

<file path=ppt/tags/tag134.xml><?xml version="1.0" encoding="utf-8"?>
<p:tagLst xmlns:p="http://schemas.openxmlformats.org/presentationml/2006/main">
  <p:tag name="KSO_WM_FULL_TEXT_BEAUTIFY_COPY_ID" val="45120"/>
</p:tagLst>
</file>

<file path=ppt/tags/tag1340.xml><?xml version="1.0" encoding="utf-8"?>
<p:tagLst xmlns:p="http://schemas.openxmlformats.org/presentationml/2006/main">
  <p:tag name="KSO_WM_FULL_TEXT_BEAUTIFY_COPY_ID" val="45102"/>
</p:tagLst>
</file>

<file path=ppt/tags/tag1341.xml><?xml version="1.0" encoding="utf-8"?>
<p:tagLst xmlns:p="http://schemas.openxmlformats.org/presentationml/2006/main">
  <p:tag name="KSO_WM_FULL_TEXT_BEAUTIFY_COPY_ID" val="45103"/>
</p:tagLst>
</file>

<file path=ppt/tags/tag1342.xml><?xml version="1.0" encoding="utf-8"?>
<p:tagLst xmlns:p="http://schemas.openxmlformats.org/presentationml/2006/main">
  <p:tag name="KSO_WM_FULL_TEXT_BEAUTIFY_COPY_ID" val="45104"/>
</p:tagLst>
</file>

<file path=ppt/tags/tag1343.xml><?xml version="1.0" encoding="utf-8"?>
<p:tagLst xmlns:p="http://schemas.openxmlformats.org/presentationml/2006/main">
  <p:tag name="KSO_WM_FULL_TEXT_BEAUTIFY_COPY_ID" val="45105"/>
</p:tagLst>
</file>

<file path=ppt/tags/tag1344.xml><?xml version="1.0" encoding="utf-8"?>
<p:tagLst xmlns:p="http://schemas.openxmlformats.org/presentationml/2006/main">
  <p:tag name="KSO_WM_FULL_TEXT_BEAUTIFY_COPY_ID" val="45106"/>
</p:tagLst>
</file>

<file path=ppt/tags/tag1345.xml><?xml version="1.0" encoding="utf-8"?>
<p:tagLst xmlns:p="http://schemas.openxmlformats.org/presentationml/2006/main">
  <p:tag name="KSO_WM_FULL_TEXT_BEAUTIFY_COPY_ID" val="45107"/>
</p:tagLst>
</file>

<file path=ppt/tags/tag1346.xml><?xml version="1.0" encoding="utf-8"?>
<p:tagLst xmlns:p="http://schemas.openxmlformats.org/presentationml/2006/main">
  <p:tag name="KSO_WM_FULL_TEXT_BEAUTIFY_COPY_ID" val="45108"/>
</p:tagLst>
</file>

<file path=ppt/tags/tag1347.xml><?xml version="1.0" encoding="utf-8"?>
<p:tagLst xmlns:p="http://schemas.openxmlformats.org/presentationml/2006/main">
  <p:tag name="KSO_WM_FULL_TEXT_BEAUTIFY_COPY_ID" val="45109"/>
</p:tagLst>
</file>

<file path=ppt/tags/tag1348.xml><?xml version="1.0" encoding="utf-8"?>
<p:tagLst xmlns:p="http://schemas.openxmlformats.org/presentationml/2006/main">
  <p:tag name="KSO_WM_FULL_TEXT_BEAUTIFY_COPY_ID" val="45110"/>
</p:tagLst>
</file>

<file path=ppt/tags/tag1349.xml><?xml version="1.0" encoding="utf-8"?>
<p:tagLst xmlns:p="http://schemas.openxmlformats.org/presentationml/2006/main">
  <p:tag name="KSO_WM_FULL_TEXT_BEAUTIFY_COPY_ID" val="45111"/>
</p:tagLst>
</file>

<file path=ppt/tags/tag135.xml><?xml version="1.0" encoding="utf-8"?>
<p:tagLst xmlns:p="http://schemas.openxmlformats.org/presentationml/2006/main">
  <p:tag name="KSO_WM_FULL_TEXT_BEAUTIFY_COPY_ID" val="45121"/>
</p:tagLst>
</file>

<file path=ppt/tags/tag1350.xml><?xml version="1.0" encoding="utf-8"?>
<p:tagLst xmlns:p="http://schemas.openxmlformats.org/presentationml/2006/main">
  <p:tag name="KSO_WM_FULL_TEXT_BEAUTIFY_COPY_ID" val="45112"/>
</p:tagLst>
</file>

<file path=ppt/tags/tag1351.xml><?xml version="1.0" encoding="utf-8"?>
<p:tagLst xmlns:p="http://schemas.openxmlformats.org/presentationml/2006/main">
  <p:tag name="KSO_WM_FULL_TEXT_BEAUTIFY_COPY_ID" val="45113"/>
</p:tagLst>
</file>

<file path=ppt/tags/tag1352.xml><?xml version="1.0" encoding="utf-8"?>
<p:tagLst xmlns:p="http://schemas.openxmlformats.org/presentationml/2006/main">
  <p:tag name="KSO_WM_FULL_TEXT_BEAUTIFY_COPY_ID" val="45114"/>
</p:tagLst>
</file>

<file path=ppt/tags/tag1353.xml><?xml version="1.0" encoding="utf-8"?>
<p:tagLst xmlns:p="http://schemas.openxmlformats.org/presentationml/2006/main">
  <p:tag name="KSO_WM_FULL_TEXT_BEAUTIFY_COPY_ID" val="45115"/>
</p:tagLst>
</file>

<file path=ppt/tags/tag1354.xml><?xml version="1.0" encoding="utf-8"?>
<p:tagLst xmlns:p="http://schemas.openxmlformats.org/presentationml/2006/main">
  <p:tag name="KSO_WM_FULL_TEXT_BEAUTIFY_COPY_ID" val="45116"/>
</p:tagLst>
</file>

<file path=ppt/tags/tag1355.xml><?xml version="1.0" encoding="utf-8"?>
<p:tagLst xmlns:p="http://schemas.openxmlformats.org/presentationml/2006/main">
  <p:tag name="KSO_WM_FULL_TEXT_BEAUTIFY_COPY_ID" val="45117"/>
</p:tagLst>
</file>

<file path=ppt/tags/tag1356.xml><?xml version="1.0" encoding="utf-8"?>
<p:tagLst xmlns:p="http://schemas.openxmlformats.org/presentationml/2006/main">
  <p:tag name="KSO_WM_FULL_TEXT_BEAUTIFY_COPY_ID" val="45118"/>
</p:tagLst>
</file>

<file path=ppt/tags/tag1357.xml><?xml version="1.0" encoding="utf-8"?>
<p:tagLst xmlns:p="http://schemas.openxmlformats.org/presentationml/2006/main">
  <p:tag name="KSO_WM_FULL_TEXT_BEAUTIFY_COPY_ID" val="45119"/>
</p:tagLst>
</file>

<file path=ppt/tags/tag1358.xml><?xml version="1.0" encoding="utf-8"?>
<p:tagLst xmlns:p="http://schemas.openxmlformats.org/presentationml/2006/main">
  <p:tag name="KSO_WM_FULL_TEXT_BEAUTIFY_COPY_ID" val="45120"/>
</p:tagLst>
</file>

<file path=ppt/tags/tag1359.xml><?xml version="1.0" encoding="utf-8"?>
<p:tagLst xmlns:p="http://schemas.openxmlformats.org/presentationml/2006/main">
  <p:tag name="KSO_WM_FULL_TEXT_BEAUTIFY_COPY_ID" val="45121"/>
</p:tagLst>
</file>

<file path=ppt/tags/tag136.xml><?xml version="1.0" encoding="utf-8"?>
<p:tagLst xmlns:p="http://schemas.openxmlformats.org/presentationml/2006/main">
  <p:tag name="KSO_WM_FULL_TEXT_BEAUTIFY_COPY_ID" val="45122"/>
</p:tagLst>
</file>

<file path=ppt/tags/tag1360.xml><?xml version="1.0" encoding="utf-8"?>
<p:tagLst xmlns:p="http://schemas.openxmlformats.org/presentationml/2006/main">
  <p:tag name="KSO_WM_FULL_TEXT_BEAUTIFY_COPY_ID" val="45122"/>
</p:tagLst>
</file>

<file path=ppt/tags/tag1361.xml><?xml version="1.0" encoding="utf-8"?>
<p:tagLst xmlns:p="http://schemas.openxmlformats.org/presentationml/2006/main">
  <p:tag name="KSO_WM_FULL_TEXT_BEAUTIFY_COPY_ID" val="45123"/>
</p:tagLst>
</file>

<file path=ppt/tags/tag1362.xml><?xml version="1.0" encoding="utf-8"?>
<p:tagLst xmlns:p="http://schemas.openxmlformats.org/presentationml/2006/main">
  <p:tag name="KSO_WM_FULL_TEXT_BEAUTIFY_COPY_ID" val="45124"/>
</p:tagLst>
</file>

<file path=ppt/tags/tag1363.xml><?xml version="1.0" encoding="utf-8"?>
<p:tagLst xmlns:p="http://schemas.openxmlformats.org/presentationml/2006/main">
  <p:tag name="KSO_WM_FULL_TEXT_BEAUTIFY_COPY_ID" val="45125"/>
</p:tagLst>
</file>

<file path=ppt/tags/tag1364.xml><?xml version="1.0" encoding="utf-8"?>
<p:tagLst xmlns:p="http://schemas.openxmlformats.org/presentationml/2006/main">
  <p:tag name="KSO_WM_FULL_TEXT_BEAUTIFY_COPY_ID" val="45126"/>
</p:tagLst>
</file>

<file path=ppt/tags/tag1365.xml><?xml version="1.0" encoding="utf-8"?>
<p:tagLst xmlns:p="http://schemas.openxmlformats.org/presentationml/2006/main">
  <p:tag name="KSO_WM_FULL_TEXT_BEAUTIFY_COPY_ID" val="45127"/>
</p:tagLst>
</file>

<file path=ppt/tags/tag1366.xml><?xml version="1.0" encoding="utf-8"?>
<p:tagLst xmlns:p="http://schemas.openxmlformats.org/presentationml/2006/main">
  <p:tag name="KSO_WM_FULL_TEXT_BEAUTIFY_COPY_ID" val="45128"/>
</p:tagLst>
</file>

<file path=ppt/tags/tag1367.xml><?xml version="1.0" encoding="utf-8"?>
<p:tagLst xmlns:p="http://schemas.openxmlformats.org/presentationml/2006/main">
  <p:tag name="KSO_WM_FULL_TEXT_BEAUTIFY_COPY_ID" val="45129"/>
</p:tagLst>
</file>

<file path=ppt/tags/tag1368.xml><?xml version="1.0" encoding="utf-8"?>
<p:tagLst xmlns:p="http://schemas.openxmlformats.org/presentationml/2006/main">
  <p:tag name="KSO_WM_FULL_TEXT_BEAUTIFY_COPY_ID" val="45130"/>
</p:tagLst>
</file>

<file path=ppt/tags/tag1369.xml><?xml version="1.0" encoding="utf-8"?>
<p:tagLst xmlns:p="http://schemas.openxmlformats.org/presentationml/2006/main">
  <p:tag name="KSO_WM_FULL_TEXT_BEAUTIFY_COPY_ID" val="45131"/>
</p:tagLst>
</file>

<file path=ppt/tags/tag137.xml><?xml version="1.0" encoding="utf-8"?>
<p:tagLst xmlns:p="http://schemas.openxmlformats.org/presentationml/2006/main">
  <p:tag name="KSO_WM_FULL_TEXT_BEAUTIFY_COPY_ID" val="45123"/>
</p:tagLst>
</file>

<file path=ppt/tags/tag1370.xml><?xml version="1.0" encoding="utf-8"?>
<p:tagLst xmlns:p="http://schemas.openxmlformats.org/presentationml/2006/main">
  <p:tag name="KSO_WM_FULL_TEXT_BEAUTIFY_COPY_ID" val="45133"/>
</p:tagLst>
</file>

<file path=ppt/tags/tag1371.xml><?xml version="1.0" encoding="utf-8"?>
<p:tagLst xmlns:p="http://schemas.openxmlformats.org/presentationml/2006/main">
  <p:tag name="KSO_WM_FULL_TEXT_BEAUTIFY_COPY_ID" val="45134"/>
</p:tagLst>
</file>

<file path=ppt/tags/tag1372.xml><?xml version="1.0" encoding="utf-8"?>
<p:tagLst xmlns:p="http://schemas.openxmlformats.org/presentationml/2006/main">
  <p:tag name="KSO_WM_FULL_TEXT_BEAUTIFY_COPY_ID" val="45135"/>
</p:tagLst>
</file>

<file path=ppt/tags/tag1373.xml><?xml version="1.0" encoding="utf-8"?>
<p:tagLst xmlns:p="http://schemas.openxmlformats.org/presentationml/2006/main">
  <p:tag name="KSO_WM_FULL_TEXT_BEAUTIFY_COPY_ID" val="45137"/>
</p:tagLst>
</file>

<file path=ppt/tags/tag1374.xml><?xml version="1.0" encoding="utf-8"?>
<p:tagLst xmlns:p="http://schemas.openxmlformats.org/presentationml/2006/main">
  <p:tag name="KSO_WM_FULL_TEXT_BEAUTIFY_COPY_ID" val="45138"/>
</p:tagLst>
</file>

<file path=ppt/tags/tag1375.xml><?xml version="1.0" encoding="utf-8"?>
<p:tagLst xmlns:p="http://schemas.openxmlformats.org/presentationml/2006/main">
  <p:tag name="KSO_WM_FULL_TEXT_BEAUTIFY_COPY_ID" val="45140"/>
</p:tagLst>
</file>

<file path=ppt/tags/tag1376.xml><?xml version="1.0" encoding="utf-8"?>
<p:tagLst xmlns:p="http://schemas.openxmlformats.org/presentationml/2006/main">
  <p:tag name="KSO_WM_FULL_TEXT_BEAUTIFY_COPY_ID" val="45141"/>
</p:tagLst>
</file>

<file path=ppt/tags/tag1377.xml><?xml version="1.0" encoding="utf-8"?>
<p:tagLst xmlns:p="http://schemas.openxmlformats.org/presentationml/2006/main">
  <p:tag name="KSO_WM_FULL_TEXT_BEAUTIFY_COPY_ID" val="45143"/>
</p:tagLst>
</file>

<file path=ppt/tags/tag1378.xml><?xml version="1.0" encoding="utf-8"?>
<p:tagLst xmlns:p="http://schemas.openxmlformats.org/presentationml/2006/main">
  <p:tag name="KSO_WM_FULL_TEXT_BEAUTIFY_COPY_ID" val="45144"/>
</p:tagLst>
</file>

<file path=ppt/tags/tag1379.xml><?xml version="1.0" encoding="utf-8"?>
<p:tagLst xmlns:p="http://schemas.openxmlformats.org/presentationml/2006/main">
  <p:tag name="KSO_WM_FULL_TEXT_BEAUTIFY_COPY_ID" val="45145"/>
</p:tagLst>
</file>

<file path=ppt/tags/tag138.xml><?xml version="1.0" encoding="utf-8"?>
<p:tagLst xmlns:p="http://schemas.openxmlformats.org/presentationml/2006/main">
  <p:tag name="KSO_WM_FULL_TEXT_BEAUTIFY_COPY_ID" val="45124"/>
</p:tagLst>
</file>

<file path=ppt/tags/tag1380.xml><?xml version="1.0" encoding="utf-8"?>
<p:tagLst xmlns:p="http://schemas.openxmlformats.org/presentationml/2006/main">
  <p:tag name="KSO_WM_FULL_TEXT_BEAUTIFY_COPY_ID" val="45147"/>
</p:tagLst>
</file>

<file path=ppt/tags/tag1381.xml><?xml version="1.0" encoding="utf-8"?>
<p:tagLst xmlns:p="http://schemas.openxmlformats.org/presentationml/2006/main">
  <p:tag name="KSO_WM_FULL_TEXT_BEAUTIFY_COPY_ID" val="45148"/>
</p:tagLst>
</file>

<file path=ppt/tags/tag1382.xml><?xml version="1.0" encoding="utf-8"?>
<p:tagLst xmlns:p="http://schemas.openxmlformats.org/presentationml/2006/main">
  <p:tag name="KSO_WM_FULL_TEXT_BEAUTIFY_COPY_ID" val="45149"/>
</p:tagLst>
</file>

<file path=ppt/tags/tag1383.xml><?xml version="1.0" encoding="utf-8"?>
<p:tagLst xmlns:p="http://schemas.openxmlformats.org/presentationml/2006/main">
  <p:tag name="KSO_WM_FULL_TEXT_BEAUTIFY_COPY_ID" val="45150"/>
</p:tagLst>
</file>

<file path=ppt/tags/tag1384.xml><?xml version="1.0" encoding="utf-8"?>
<p:tagLst xmlns:p="http://schemas.openxmlformats.org/presentationml/2006/main">
  <p:tag name="KSO_WM_FULL_TEXT_BEAUTIFY_COPY_ID" val="45151"/>
</p:tagLst>
</file>

<file path=ppt/tags/tag1385.xml><?xml version="1.0" encoding="utf-8"?>
<p:tagLst xmlns:p="http://schemas.openxmlformats.org/presentationml/2006/main">
  <p:tag name="KSO_WM_BEAUTIFY_FLAG" val=""/>
</p:tagLst>
</file>

<file path=ppt/tags/tag1386.xml><?xml version="1.0" encoding="utf-8"?>
<p:tagLst xmlns:p="http://schemas.openxmlformats.org/presentationml/2006/main">
  <p:tag name="KSO_WM_FULL_TEXT_BEAUTIFY_COPY_ID" val="45061"/>
</p:tagLst>
</file>

<file path=ppt/tags/tag1387.xml><?xml version="1.0" encoding="utf-8"?>
<p:tagLst xmlns:p="http://schemas.openxmlformats.org/presentationml/2006/main">
  <p:tag name="KSO_WM_FULL_TEXT_BEAUTIFY_COPY_ID" val="45062"/>
</p:tagLst>
</file>

<file path=ppt/tags/tag1388.xml><?xml version="1.0" encoding="utf-8"?>
<p:tagLst xmlns:p="http://schemas.openxmlformats.org/presentationml/2006/main">
  <p:tag name="KSO_WM_FULL_TEXT_BEAUTIFY_COPY_ID" val="45063"/>
</p:tagLst>
</file>

<file path=ppt/tags/tag1389.xml><?xml version="1.0" encoding="utf-8"?>
<p:tagLst xmlns:p="http://schemas.openxmlformats.org/presentationml/2006/main">
  <p:tag name="KSO_WM_FULL_TEXT_BEAUTIFY_COPY_ID" val="45065"/>
</p:tagLst>
</file>

<file path=ppt/tags/tag139.xml><?xml version="1.0" encoding="utf-8"?>
<p:tagLst xmlns:p="http://schemas.openxmlformats.org/presentationml/2006/main">
  <p:tag name="KSO_WM_FULL_TEXT_BEAUTIFY_COPY_ID" val="45125"/>
</p:tagLst>
</file>

<file path=ppt/tags/tag1390.xml><?xml version="1.0" encoding="utf-8"?>
<p:tagLst xmlns:p="http://schemas.openxmlformats.org/presentationml/2006/main">
  <p:tag name="KSO_WM_FULL_TEXT_BEAUTIFY_COPY_ID" val="45069"/>
</p:tagLst>
</file>

<file path=ppt/tags/tag1391.xml><?xml version="1.0" encoding="utf-8"?>
<p:tagLst xmlns:p="http://schemas.openxmlformats.org/presentationml/2006/main">
  <p:tag name="KSO_WM_FULL_TEXT_BEAUTIFY_COPY_ID" val="45072"/>
</p:tagLst>
</file>

<file path=ppt/tags/tag1392.xml><?xml version="1.0" encoding="utf-8"?>
<p:tagLst xmlns:p="http://schemas.openxmlformats.org/presentationml/2006/main">
  <p:tag name="KSO_WM_FULL_TEXT_BEAUTIFY_COPY_ID" val="45073"/>
</p:tagLst>
</file>

<file path=ppt/tags/tag1393.xml><?xml version="1.0" encoding="utf-8"?>
<p:tagLst xmlns:p="http://schemas.openxmlformats.org/presentationml/2006/main">
  <p:tag name="KSO_WM_FULL_TEXT_BEAUTIFY_COPY_ID" val="45074"/>
</p:tagLst>
</file>

<file path=ppt/tags/tag1394.xml><?xml version="1.0" encoding="utf-8"?>
<p:tagLst xmlns:p="http://schemas.openxmlformats.org/presentationml/2006/main">
  <p:tag name="KSO_WM_FULL_TEXT_BEAUTIFY_COPY_ID" val="45076"/>
</p:tagLst>
</file>

<file path=ppt/tags/tag1395.xml><?xml version="1.0" encoding="utf-8"?>
<p:tagLst xmlns:p="http://schemas.openxmlformats.org/presentationml/2006/main">
  <p:tag name="KSO_WM_FULL_TEXT_BEAUTIFY_COPY_ID" val="45077"/>
</p:tagLst>
</file>

<file path=ppt/tags/tag1396.xml><?xml version="1.0" encoding="utf-8"?>
<p:tagLst xmlns:p="http://schemas.openxmlformats.org/presentationml/2006/main">
  <p:tag name="KSO_WM_FULL_TEXT_BEAUTIFY_COPY_ID" val="45078"/>
</p:tagLst>
</file>

<file path=ppt/tags/tag1397.xml><?xml version="1.0" encoding="utf-8"?>
<p:tagLst xmlns:p="http://schemas.openxmlformats.org/presentationml/2006/main">
  <p:tag name="KSO_WM_FULL_TEXT_BEAUTIFY_COPY_ID" val="45079"/>
</p:tagLst>
</file>

<file path=ppt/tags/tag1398.xml><?xml version="1.0" encoding="utf-8"?>
<p:tagLst xmlns:p="http://schemas.openxmlformats.org/presentationml/2006/main">
  <p:tag name="KSO_WM_FULL_TEXT_BEAUTIFY_COPY_ID" val="45080"/>
</p:tagLst>
</file>

<file path=ppt/tags/tag1399.xml><?xml version="1.0" encoding="utf-8"?>
<p:tagLst xmlns:p="http://schemas.openxmlformats.org/presentationml/2006/main">
  <p:tag name="KSO_WM_FULL_TEXT_BEAUTIFY_COPY_ID" val="45081"/>
</p:tagLst>
</file>

<file path=ppt/tags/tag14.xml><?xml version="1.0" encoding="utf-8"?>
<p:tagLst xmlns:p="http://schemas.openxmlformats.org/presentationml/2006/main">
  <p:tag name="KSO_WM_FULL_TEXT_BEAUTIFY_COPY_ID" val="45080"/>
</p:tagLst>
</file>

<file path=ppt/tags/tag140.xml><?xml version="1.0" encoding="utf-8"?>
<p:tagLst xmlns:p="http://schemas.openxmlformats.org/presentationml/2006/main">
  <p:tag name="KSO_WM_FULL_TEXT_BEAUTIFY_COPY_ID" val="45126"/>
</p:tagLst>
</file>

<file path=ppt/tags/tag1400.xml><?xml version="1.0" encoding="utf-8"?>
<p:tagLst xmlns:p="http://schemas.openxmlformats.org/presentationml/2006/main">
  <p:tag name="KSO_WM_FULL_TEXT_BEAUTIFY_COPY_ID" val="45082"/>
</p:tagLst>
</file>

<file path=ppt/tags/tag1401.xml><?xml version="1.0" encoding="utf-8"?>
<p:tagLst xmlns:p="http://schemas.openxmlformats.org/presentationml/2006/main">
  <p:tag name="KSO_WM_FULL_TEXT_BEAUTIFY_COPY_ID" val="45083"/>
</p:tagLst>
</file>

<file path=ppt/tags/tag1402.xml><?xml version="1.0" encoding="utf-8"?>
<p:tagLst xmlns:p="http://schemas.openxmlformats.org/presentationml/2006/main">
  <p:tag name="KSO_WM_FULL_TEXT_BEAUTIFY_COPY_ID" val="45084"/>
</p:tagLst>
</file>

<file path=ppt/tags/tag1403.xml><?xml version="1.0" encoding="utf-8"?>
<p:tagLst xmlns:p="http://schemas.openxmlformats.org/presentationml/2006/main">
  <p:tag name="KSO_WM_FULL_TEXT_BEAUTIFY_COPY_ID" val="45085"/>
</p:tagLst>
</file>

<file path=ppt/tags/tag1404.xml><?xml version="1.0" encoding="utf-8"?>
<p:tagLst xmlns:p="http://schemas.openxmlformats.org/presentationml/2006/main">
  <p:tag name="KSO_WM_FULL_TEXT_BEAUTIFY_COPY_ID" val="45086"/>
</p:tagLst>
</file>

<file path=ppt/tags/tag1405.xml><?xml version="1.0" encoding="utf-8"?>
<p:tagLst xmlns:p="http://schemas.openxmlformats.org/presentationml/2006/main">
  <p:tag name="KSO_WM_FULL_TEXT_BEAUTIFY_COPY_ID" val="45087"/>
</p:tagLst>
</file>

<file path=ppt/tags/tag1406.xml><?xml version="1.0" encoding="utf-8"?>
<p:tagLst xmlns:p="http://schemas.openxmlformats.org/presentationml/2006/main">
  <p:tag name="KSO_WM_FULL_TEXT_BEAUTIFY_COPY_ID" val="45088"/>
</p:tagLst>
</file>

<file path=ppt/tags/tag1407.xml><?xml version="1.0" encoding="utf-8"?>
<p:tagLst xmlns:p="http://schemas.openxmlformats.org/presentationml/2006/main">
  <p:tag name="KSO_WM_FULL_TEXT_BEAUTIFY_COPY_ID" val="45089"/>
</p:tagLst>
</file>

<file path=ppt/tags/tag1408.xml><?xml version="1.0" encoding="utf-8"?>
<p:tagLst xmlns:p="http://schemas.openxmlformats.org/presentationml/2006/main">
  <p:tag name="KSO_WM_FULL_TEXT_BEAUTIFY_COPY_ID" val="45090"/>
</p:tagLst>
</file>

<file path=ppt/tags/tag1409.xml><?xml version="1.0" encoding="utf-8"?>
<p:tagLst xmlns:p="http://schemas.openxmlformats.org/presentationml/2006/main">
  <p:tag name="KSO_WM_FULL_TEXT_BEAUTIFY_COPY_ID" val="45091"/>
</p:tagLst>
</file>

<file path=ppt/tags/tag141.xml><?xml version="1.0" encoding="utf-8"?>
<p:tagLst xmlns:p="http://schemas.openxmlformats.org/presentationml/2006/main">
  <p:tag name="KSO_WM_FULL_TEXT_BEAUTIFY_COPY_ID" val="45127"/>
</p:tagLst>
</file>

<file path=ppt/tags/tag1410.xml><?xml version="1.0" encoding="utf-8"?>
<p:tagLst xmlns:p="http://schemas.openxmlformats.org/presentationml/2006/main">
  <p:tag name="KSO_WM_FULL_TEXT_BEAUTIFY_COPY_ID" val="45092"/>
</p:tagLst>
</file>

<file path=ppt/tags/tag1411.xml><?xml version="1.0" encoding="utf-8"?>
<p:tagLst xmlns:p="http://schemas.openxmlformats.org/presentationml/2006/main">
  <p:tag name="KSO_WM_FULL_TEXT_BEAUTIFY_COPY_ID" val="45093"/>
</p:tagLst>
</file>

<file path=ppt/tags/tag1412.xml><?xml version="1.0" encoding="utf-8"?>
<p:tagLst xmlns:p="http://schemas.openxmlformats.org/presentationml/2006/main">
  <p:tag name="KSO_WM_FULL_TEXT_BEAUTIFY_COPY_ID" val="45094"/>
</p:tagLst>
</file>

<file path=ppt/tags/tag1413.xml><?xml version="1.0" encoding="utf-8"?>
<p:tagLst xmlns:p="http://schemas.openxmlformats.org/presentationml/2006/main">
  <p:tag name="KSO_WM_FULL_TEXT_BEAUTIFY_COPY_ID" val="45095"/>
</p:tagLst>
</file>

<file path=ppt/tags/tag1414.xml><?xml version="1.0" encoding="utf-8"?>
<p:tagLst xmlns:p="http://schemas.openxmlformats.org/presentationml/2006/main">
  <p:tag name="KSO_WM_FULL_TEXT_BEAUTIFY_COPY_ID" val="45096"/>
</p:tagLst>
</file>

<file path=ppt/tags/tag1415.xml><?xml version="1.0" encoding="utf-8"?>
<p:tagLst xmlns:p="http://schemas.openxmlformats.org/presentationml/2006/main">
  <p:tag name="KSO_WM_FULL_TEXT_BEAUTIFY_COPY_ID" val="45097"/>
</p:tagLst>
</file>

<file path=ppt/tags/tag1416.xml><?xml version="1.0" encoding="utf-8"?>
<p:tagLst xmlns:p="http://schemas.openxmlformats.org/presentationml/2006/main">
  <p:tag name="KSO_WM_FULL_TEXT_BEAUTIFY_COPY_ID" val="45098"/>
</p:tagLst>
</file>

<file path=ppt/tags/tag1417.xml><?xml version="1.0" encoding="utf-8"?>
<p:tagLst xmlns:p="http://schemas.openxmlformats.org/presentationml/2006/main">
  <p:tag name="KSO_WM_FULL_TEXT_BEAUTIFY_COPY_ID" val="45099"/>
</p:tagLst>
</file>

<file path=ppt/tags/tag1418.xml><?xml version="1.0" encoding="utf-8"?>
<p:tagLst xmlns:p="http://schemas.openxmlformats.org/presentationml/2006/main">
  <p:tag name="KSO_WM_FULL_TEXT_BEAUTIFY_COPY_ID" val="45100"/>
</p:tagLst>
</file>

<file path=ppt/tags/tag1419.xml><?xml version="1.0" encoding="utf-8"?>
<p:tagLst xmlns:p="http://schemas.openxmlformats.org/presentationml/2006/main">
  <p:tag name="KSO_WM_FULL_TEXT_BEAUTIFY_COPY_ID" val="45101"/>
</p:tagLst>
</file>

<file path=ppt/tags/tag142.xml><?xml version="1.0" encoding="utf-8"?>
<p:tagLst xmlns:p="http://schemas.openxmlformats.org/presentationml/2006/main">
  <p:tag name="KSO_WM_FULL_TEXT_BEAUTIFY_COPY_ID" val="45128"/>
</p:tagLst>
</file>

<file path=ppt/tags/tag1420.xml><?xml version="1.0" encoding="utf-8"?>
<p:tagLst xmlns:p="http://schemas.openxmlformats.org/presentationml/2006/main">
  <p:tag name="KSO_WM_FULL_TEXT_BEAUTIFY_COPY_ID" val="45102"/>
</p:tagLst>
</file>

<file path=ppt/tags/tag1421.xml><?xml version="1.0" encoding="utf-8"?>
<p:tagLst xmlns:p="http://schemas.openxmlformats.org/presentationml/2006/main">
  <p:tag name="KSO_WM_FULL_TEXT_BEAUTIFY_COPY_ID" val="45103"/>
</p:tagLst>
</file>

<file path=ppt/tags/tag1422.xml><?xml version="1.0" encoding="utf-8"?>
<p:tagLst xmlns:p="http://schemas.openxmlformats.org/presentationml/2006/main">
  <p:tag name="KSO_WM_FULL_TEXT_BEAUTIFY_COPY_ID" val="45104"/>
</p:tagLst>
</file>

<file path=ppt/tags/tag1423.xml><?xml version="1.0" encoding="utf-8"?>
<p:tagLst xmlns:p="http://schemas.openxmlformats.org/presentationml/2006/main">
  <p:tag name="KSO_WM_FULL_TEXT_BEAUTIFY_COPY_ID" val="45105"/>
</p:tagLst>
</file>

<file path=ppt/tags/tag1424.xml><?xml version="1.0" encoding="utf-8"?>
<p:tagLst xmlns:p="http://schemas.openxmlformats.org/presentationml/2006/main">
  <p:tag name="KSO_WM_FULL_TEXT_BEAUTIFY_COPY_ID" val="45106"/>
</p:tagLst>
</file>

<file path=ppt/tags/tag1425.xml><?xml version="1.0" encoding="utf-8"?>
<p:tagLst xmlns:p="http://schemas.openxmlformats.org/presentationml/2006/main">
  <p:tag name="KSO_WM_FULL_TEXT_BEAUTIFY_COPY_ID" val="45107"/>
</p:tagLst>
</file>

<file path=ppt/tags/tag1426.xml><?xml version="1.0" encoding="utf-8"?>
<p:tagLst xmlns:p="http://schemas.openxmlformats.org/presentationml/2006/main">
  <p:tag name="KSO_WM_FULL_TEXT_BEAUTIFY_COPY_ID" val="45108"/>
</p:tagLst>
</file>

<file path=ppt/tags/tag1427.xml><?xml version="1.0" encoding="utf-8"?>
<p:tagLst xmlns:p="http://schemas.openxmlformats.org/presentationml/2006/main">
  <p:tag name="KSO_WM_FULL_TEXT_BEAUTIFY_COPY_ID" val="45109"/>
</p:tagLst>
</file>

<file path=ppt/tags/tag1428.xml><?xml version="1.0" encoding="utf-8"?>
<p:tagLst xmlns:p="http://schemas.openxmlformats.org/presentationml/2006/main">
  <p:tag name="KSO_WM_FULL_TEXT_BEAUTIFY_COPY_ID" val="45110"/>
</p:tagLst>
</file>

<file path=ppt/tags/tag1429.xml><?xml version="1.0" encoding="utf-8"?>
<p:tagLst xmlns:p="http://schemas.openxmlformats.org/presentationml/2006/main">
  <p:tag name="KSO_WM_FULL_TEXT_BEAUTIFY_COPY_ID" val="45111"/>
</p:tagLst>
</file>

<file path=ppt/tags/tag143.xml><?xml version="1.0" encoding="utf-8"?>
<p:tagLst xmlns:p="http://schemas.openxmlformats.org/presentationml/2006/main">
  <p:tag name="KSO_WM_FULL_TEXT_BEAUTIFY_COPY_ID" val="45129"/>
</p:tagLst>
</file>

<file path=ppt/tags/tag1430.xml><?xml version="1.0" encoding="utf-8"?>
<p:tagLst xmlns:p="http://schemas.openxmlformats.org/presentationml/2006/main">
  <p:tag name="KSO_WM_FULL_TEXT_BEAUTIFY_COPY_ID" val="45112"/>
</p:tagLst>
</file>

<file path=ppt/tags/tag1431.xml><?xml version="1.0" encoding="utf-8"?>
<p:tagLst xmlns:p="http://schemas.openxmlformats.org/presentationml/2006/main">
  <p:tag name="KSO_WM_FULL_TEXT_BEAUTIFY_COPY_ID" val="45113"/>
</p:tagLst>
</file>

<file path=ppt/tags/tag1432.xml><?xml version="1.0" encoding="utf-8"?>
<p:tagLst xmlns:p="http://schemas.openxmlformats.org/presentationml/2006/main">
  <p:tag name="KSO_WM_FULL_TEXT_BEAUTIFY_COPY_ID" val="45114"/>
</p:tagLst>
</file>

<file path=ppt/tags/tag1433.xml><?xml version="1.0" encoding="utf-8"?>
<p:tagLst xmlns:p="http://schemas.openxmlformats.org/presentationml/2006/main">
  <p:tag name="KSO_WM_FULL_TEXT_BEAUTIFY_COPY_ID" val="45115"/>
</p:tagLst>
</file>

<file path=ppt/tags/tag1434.xml><?xml version="1.0" encoding="utf-8"?>
<p:tagLst xmlns:p="http://schemas.openxmlformats.org/presentationml/2006/main">
  <p:tag name="KSO_WM_FULL_TEXT_BEAUTIFY_COPY_ID" val="45116"/>
</p:tagLst>
</file>

<file path=ppt/tags/tag1435.xml><?xml version="1.0" encoding="utf-8"?>
<p:tagLst xmlns:p="http://schemas.openxmlformats.org/presentationml/2006/main">
  <p:tag name="KSO_WM_FULL_TEXT_BEAUTIFY_COPY_ID" val="45117"/>
</p:tagLst>
</file>

<file path=ppt/tags/tag1436.xml><?xml version="1.0" encoding="utf-8"?>
<p:tagLst xmlns:p="http://schemas.openxmlformats.org/presentationml/2006/main">
  <p:tag name="KSO_WM_FULL_TEXT_BEAUTIFY_COPY_ID" val="45118"/>
</p:tagLst>
</file>

<file path=ppt/tags/tag1437.xml><?xml version="1.0" encoding="utf-8"?>
<p:tagLst xmlns:p="http://schemas.openxmlformats.org/presentationml/2006/main">
  <p:tag name="KSO_WM_FULL_TEXT_BEAUTIFY_COPY_ID" val="45119"/>
</p:tagLst>
</file>

<file path=ppt/tags/tag1438.xml><?xml version="1.0" encoding="utf-8"?>
<p:tagLst xmlns:p="http://schemas.openxmlformats.org/presentationml/2006/main">
  <p:tag name="KSO_WM_FULL_TEXT_BEAUTIFY_COPY_ID" val="45120"/>
</p:tagLst>
</file>

<file path=ppt/tags/tag1439.xml><?xml version="1.0" encoding="utf-8"?>
<p:tagLst xmlns:p="http://schemas.openxmlformats.org/presentationml/2006/main">
  <p:tag name="KSO_WM_FULL_TEXT_BEAUTIFY_COPY_ID" val="45121"/>
</p:tagLst>
</file>

<file path=ppt/tags/tag144.xml><?xml version="1.0" encoding="utf-8"?>
<p:tagLst xmlns:p="http://schemas.openxmlformats.org/presentationml/2006/main">
  <p:tag name="KSO_WM_FULL_TEXT_BEAUTIFY_COPY_ID" val="45130"/>
</p:tagLst>
</file>

<file path=ppt/tags/tag1440.xml><?xml version="1.0" encoding="utf-8"?>
<p:tagLst xmlns:p="http://schemas.openxmlformats.org/presentationml/2006/main">
  <p:tag name="KSO_WM_FULL_TEXT_BEAUTIFY_COPY_ID" val="45122"/>
</p:tagLst>
</file>

<file path=ppt/tags/tag1441.xml><?xml version="1.0" encoding="utf-8"?>
<p:tagLst xmlns:p="http://schemas.openxmlformats.org/presentationml/2006/main">
  <p:tag name="KSO_WM_FULL_TEXT_BEAUTIFY_COPY_ID" val="45123"/>
</p:tagLst>
</file>

<file path=ppt/tags/tag1442.xml><?xml version="1.0" encoding="utf-8"?>
<p:tagLst xmlns:p="http://schemas.openxmlformats.org/presentationml/2006/main">
  <p:tag name="KSO_WM_FULL_TEXT_BEAUTIFY_COPY_ID" val="45124"/>
</p:tagLst>
</file>

<file path=ppt/tags/tag1443.xml><?xml version="1.0" encoding="utf-8"?>
<p:tagLst xmlns:p="http://schemas.openxmlformats.org/presentationml/2006/main">
  <p:tag name="KSO_WM_FULL_TEXT_BEAUTIFY_COPY_ID" val="45125"/>
</p:tagLst>
</file>

<file path=ppt/tags/tag1444.xml><?xml version="1.0" encoding="utf-8"?>
<p:tagLst xmlns:p="http://schemas.openxmlformats.org/presentationml/2006/main">
  <p:tag name="KSO_WM_FULL_TEXT_BEAUTIFY_COPY_ID" val="45126"/>
</p:tagLst>
</file>

<file path=ppt/tags/tag1445.xml><?xml version="1.0" encoding="utf-8"?>
<p:tagLst xmlns:p="http://schemas.openxmlformats.org/presentationml/2006/main">
  <p:tag name="KSO_WM_FULL_TEXT_BEAUTIFY_COPY_ID" val="45127"/>
</p:tagLst>
</file>

<file path=ppt/tags/tag1446.xml><?xml version="1.0" encoding="utf-8"?>
<p:tagLst xmlns:p="http://schemas.openxmlformats.org/presentationml/2006/main">
  <p:tag name="KSO_WM_FULL_TEXT_BEAUTIFY_COPY_ID" val="45128"/>
</p:tagLst>
</file>

<file path=ppt/tags/tag1447.xml><?xml version="1.0" encoding="utf-8"?>
<p:tagLst xmlns:p="http://schemas.openxmlformats.org/presentationml/2006/main">
  <p:tag name="KSO_WM_FULL_TEXT_BEAUTIFY_COPY_ID" val="45129"/>
</p:tagLst>
</file>

<file path=ppt/tags/tag1448.xml><?xml version="1.0" encoding="utf-8"?>
<p:tagLst xmlns:p="http://schemas.openxmlformats.org/presentationml/2006/main">
  <p:tag name="KSO_WM_FULL_TEXT_BEAUTIFY_COPY_ID" val="45130"/>
</p:tagLst>
</file>

<file path=ppt/tags/tag1449.xml><?xml version="1.0" encoding="utf-8"?>
<p:tagLst xmlns:p="http://schemas.openxmlformats.org/presentationml/2006/main">
  <p:tag name="KSO_WM_FULL_TEXT_BEAUTIFY_COPY_ID" val="45131"/>
</p:tagLst>
</file>

<file path=ppt/tags/tag145.xml><?xml version="1.0" encoding="utf-8"?>
<p:tagLst xmlns:p="http://schemas.openxmlformats.org/presentationml/2006/main">
  <p:tag name="KSO_WM_FULL_TEXT_BEAUTIFY_COPY_ID" val="45131"/>
</p:tagLst>
</file>

<file path=ppt/tags/tag1450.xml><?xml version="1.0" encoding="utf-8"?>
<p:tagLst xmlns:p="http://schemas.openxmlformats.org/presentationml/2006/main">
  <p:tag name="KSO_WM_FULL_TEXT_BEAUTIFY_COPY_ID" val="45133"/>
</p:tagLst>
</file>

<file path=ppt/tags/tag1451.xml><?xml version="1.0" encoding="utf-8"?>
<p:tagLst xmlns:p="http://schemas.openxmlformats.org/presentationml/2006/main">
  <p:tag name="KSO_WM_FULL_TEXT_BEAUTIFY_COPY_ID" val="45134"/>
</p:tagLst>
</file>

<file path=ppt/tags/tag1452.xml><?xml version="1.0" encoding="utf-8"?>
<p:tagLst xmlns:p="http://schemas.openxmlformats.org/presentationml/2006/main">
  <p:tag name="KSO_WM_FULL_TEXT_BEAUTIFY_COPY_ID" val="45135"/>
</p:tagLst>
</file>

<file path=ppt/tags/tag1453.xml><?xml version="1.0" encoding="utf-8"?>
<p:tagLst xmlns:p="http://schemas.openxmlformats.org/presentationml/2006/main">
  <p:tag name="KSO_WM_FULL_TEXT_BEAUTIFY_COPY_ID" val="45137"/>
</p:tagLst>
</file>

<file path=ppt/tags/tag1454.xml><?xml version="1.0" encoding="utf-8"?>
<p:tagLst xmlns:p="http://schemas.openxmlformats.org/presentationml/2006/main">
  <p:tag name="KSO_WM_FULL_TEXT_BEAUTIFY_COPY_ID" val="45138"/>
</p:tagLst>
</file>

<file path=ppt/tags/tag1455.xml><?xml version="1.0" encoding="utf-8"?>
<p:tagLst xmlns:p="http://schemas.openxmlformats.org/presentationml/2006/main">
  <p:tag name="KSO_WM_FULL_TEXT_BEAUTIFY_COPY_ID" val="45140"/>
</p:tagLst>
</file>

<file path=ppt/tags/tag1456.xml><?xml version="1.0" encoding="utf-8"?>
<p:tagLst xmlns:p="http://schemas.openxmlformats.org/presentationml/2006/main">
  <p:tag name="KSO_WM_FULL_TEXT_BEAUTIFY_COPY_ID" val="45141"/>
</p:tagLst>
</file>

<file path=ppt/tags/tag1457.xml><?xml version="1.0" encoding="utf-8"?>
<p:tagLst xmlns:p="http://schemas.openxmlformats.org/presentationml/2006/main">
  <p:tag name="KSO_WM_FULL_TEXT_BEAUTIFY_COPY_ID" val="45143"/>
</p:tagLst>
</file>

<file path=ppt/tags/tag1458.xml><?xml version="1.0" encoding="utf-8"?>
<p:tagLst xmlns:p="http://schemas.openxmlformats.org/presentationml/2006/main">
  <p:tag name="KSO_WM_FULL_TEXT_BEAUTIFY_COPY_ID" val="45144"/>
</p:tagLst>
</file>

<file path=ppt/tags/tag1459.xml><?xml version="1.0" encoding="utf-8"?>
<p:tagLst xmlns:p="http://schemas.openxmlformats.org/presentationml/2006/main">
  <p:tag name="KSO_WM_FULL_TEXT_BEAUTIFY_COPY_ID" val="45145"/>
</p:tagLst>
</file>

<file path=ppt/tags/tag146.xml><?xml version="1.0" encoding="utf-8"?>
<p:tagLst xmlns:p="http://schemas.openxmlformats.org/presentationml/2006/main">
  <p:tag name="KSO_WM_FULL_TEXT_BEAUTIFY_COPY_ID" val="45133"/>
</p:tagLst>
</file>

<file path=ppt/tags/tag1460.xml><?xml version="1.0" encoding="utf-8"?>
<p:tagLst xmlns:p="http://schemas.openxmlformats.org/presentationml/2006/main">
  <p:tag name="KSO_WM_FULL_TEXT_BEAUTIFY_COPY_ID" val="45147"/>
</p:tagLst>
</file>

<file path=ppt/tags/tag1461.xml><?xml version="1.0" encoding="utf-8"?>
<p:tagLst xmlns:p="http://schemas.openxmlformats.org/presentationml/2006/main">
  <p:tag name="KSO_WM_FULL_TEXT_BEAUTIFY_COPY_ID" val="45148"/>
</p:tagLst>
</file>

<file path=ppt/tags/tag1462.xml><?xml version="1.0" encoding="utf-8"?>
<p:tagLst xmlns:p="http://schemas.openxmlformats.org/presentationml/2006/main">
  <p:tag name="KSO_WM_FULL_TEXT_BEAUTIFY_COPY_ID" val="45149"/>
</p:tagLst>
</file>

<file path=ppt/tags/tag1463.xml><?xml version="1.0" encoding="utf-8"?>
<p:tagLst xmlns:p="http://schemas.openxmlformats.org/presentationml/2006/main">
  <p:tag name="KSO_WM_FULL_TEXT_BEAUTIFY_COPY_ID" val="45150"/>
</p:tagLst>
</file>

<file path=ppt/tags/tag1464.xml><?xml version="1.0" encoding="utf-8"?>
<p:tagLst xmlns:p="http://schemas.openxmlformats.org/presentationml/2006/main">
  <p:tag name="KSO_WM_FULL_TEXT_BEAUTIFY_COPY_ID" val="45151"/>
</p:tagLst>
</file>

<file path=ppt/tags/tag1465.xml><?xml version="1.0" encoding="utf-8"?>
<p:tagLst xmlns:p="http://schemas.openxmlformats.org/presentationml/2006/main">
  <p:tag name="KSO_WM_BEAUTIFY_FLAG" val=""/>
</p:tagLst>
</file>

<file path=ppt/tags/tag1466.xml><?xml version="1.0" encoding="utf-8"?>
<p:tagLst xmlns:p="http://schemas.openxmlformats.org/presentationml/2006/main">
  <p:tag name="KSO_WM_FULL_TEXT_BEAUTIFY_COPY_ID" val="45061"/>
</p:tagLst>
</file>

<file path=ppt/tags/tag1467.xml><?xml version="1.0" encoding="utf-8"?>
<p:tagLst xmlns:p="http://schemas.openxmlformats.org/presentationml/2006/main">
  <p:tag name="KSO_WM_FULL_TEXT_BEAUTIFY_COPY_ID" val="45062"/>
</p:tagLst>
</file>

<file path=ppt/tags/tag1468.xml><?xml version="1.0" encoding="utf-8"?>
<p:tagLst xmlns:p="http://schemas.openxmlformats.org/presentationml/2006/main">
  <p:tag name="KSO_WM_FULL_TEXT_BEAUTIFY_COPY_ID" val="45063"/>
</p:tagLst>
</file>

<file path=ppt/tags/tag1469.xml><?xml version="1.0" encoding="utf-8"?>
<p:tagLst xmlns:p="http://schemas.openxmlformats.org/presentationml/2006/main">
  <p:tag name="KSO_WM_FULL_TEXT_BEAUTIFY_COPY_ID" val="45065"/>
</p:tagLst>
</file>

<file path=ppt/tags/tag147.xml><?xml version="1.0" encoding="utf-8"?>
<p:tagLst xmlns:p="http://schemas.openxmlformats.org/presentationml/2006/main">
  <p:tag name="KSO_WM_FULL_TEXT_BEAUTIFY_COPY_ID" val="45134"/>
</p:tagLst>
</file>

<file path=ppt/tags/tag1470.xml><?xml version="1.0" encoding="utf-8"?>
<p:tagLst xmlns:p="http://schemas.openxmlformats.org/presentationml/2006/main">
  <p:tag name="KSO_WM_FULL_TEXT_BEAUTIFY_COPY_ID" val="45069"/>
</p:tagLst>
</file>

<file path=ppt/tags/tag1471.xml><?xml version="1.0" encoding="utf-8"?>
<p:tagLst xmlns:p="http://schemas.openxmlformats.org/presentationml/2006/main">
  <p:tag name="KSO_WM_FULL_TEXT_BEAUTIFY_COPY_ID" val="45072"/>
</p:tagLst>
</file>

<file path=ppt/tags/tag1472.xml><?xml version="1.0" encoding="utf-8"?>
<p:tagLst xmlns:p="http://schemas.openxmlformats.org/presentationml/2006/main">
  <p:tag name="KSO_WM_FULL_TEXT_BEAUTIFY_COPY_ID" val="45073"/>
</p:tagLst>
</file>

<file path=ppt/tags/tag1473.xml><?xml version="1.0" encoding="utf-8"?>
<p:tagLst xmlns:p="http://schemas.openxmlformats.org/presentationml/2006/main">
  <p:tag name="KSO_WM_FULL_TEXT_BEAUTIFY_COPY_ID" val="45074"/>
</p:tagLst>
</file>

<file path=ppt/tags/tag1474.xml><?xml version="1.0" encoding="utf-8"?>
<p:tagLst xmlns:p="http://schemas.openxmlformats.org/presentationml/2006/main">
  <p:tag name="KSO_WM_FULL_TEXT_BEAUTIFY_COPY_ID" val="45076"/>
</p:tagLst>
</file>

<file path=ppt/tags/tag1475.xml><?xml version="1.0" encoding="utf-8"?>
<p:tagLst xmlns:p="http://schemas.openxmlformats.org/presentationml/2006/main">
  <p:tag name="KSO_WM_FULL_TEXT_BEAUTIFY_COPY_ID" val="45077"/>
</p:tagLst>
</file>

<file path=ppt/tags/tag1476.xml><?xml version="1.0" encoding="utf-8"?>
<p:tagLst xmlns:p="http://schemas.openxmlformats.org/presentationml/2006/main">
  <p:tag name="KSO_WM_FULL_TEXT_BEAUTIFY_COPY_ID" val="45078"/>
</p:tagLst>
</file>

<file path=ppt/tags/tag1477.xml><?xml version="1.0" encoding="utf-8"?>
<p:tagLst xmlns:p="http://schemas.openxmlformats.org/presentationml/2006/main">
  <p:tag name="KSO_WM_FULL_TEXT_BEAUTIFY_COPY_ID" val="45079"/>
</p:tagLst>
</file>

<file path=ppt/tags/tag1478.xml><?xml version="1.0" encoding="utf-8"?>
<p:tagLst xmlns:p="http://schemas.openxmlformats.org/presentationml/2006/main">
  <p:tag name="KSO_WM_FULL_TEXT_BEAUTIFY_COPY_ID" val="45080"/>
</p:tagLst>
</file>

<file path=ppt/tags/tag1479.xml><?xml version="1.0" encoding="utf-8"?>
<p:tagLst xmlns:p="http://schemas.openxmlformats.org/presentationml/2006/main">
  <p:tag name="KSO_WM_FULL_TEXT_BEAUTIFY_COPY_ID" val="45081"/>
</p:tagLst>
</file>

<file path=ppt/tags/tag148.xml><?xml version="1.0" encoding="utf-8"?>
<p:tagLst xmlns:p="http://schemas.openxmlformats.org/presentationml/2006/main">
  <p:tag name="KSO_WM_FULL_TEXT_BEAUTIFY_COPY_ID" val="45135"/>
</p:tagLst>
</file>

<file path=ppt/tags/tag1480.xml><?xml version="1.0" encoding="utf-8"?>
<p:tagLst xmlns:p="http://schemas.openxmlformats.org/presentationml/2006/main">
  <p:tag name="KSO_WM_FULL_TEXT_BEAUTIFY_COPY_ID" val="45082"/>
</p:tagLst>
</file>

<file path=ppt/tags/tag1481.xml><?xml version="1.0" encoding="utf-8"?>
<p:tagLst xmlns:p="http://schemas.openxmlformats.org/presentationml/2006/main">
  <p:tag name="KSO_WM_FULL_TEXT_BEAUTIFY_COPY_ID" val="45083"/>
</p:tagLst>
</file>

<file path=ppt/tags/tag1482.xml><?xml version="1.0" encoding="utf-8"?>
<p:tagLst xmlns:p="http://schemas.openxmlformats.org/presentationml/2006/main">
  <p:tag name="KSO_WM_FULL_TEXT_BEAUTIFY_COPY_ID" val="45084"/>
</p:tagLst>
</file>

<file path=ppt/tags/tag1483.xml><?xml version="1.0" encoding="utf-8"?>
<p:tagLst xmlns:p="http://schemas.openxmlformats.org/presentationml/2006/main">
  <p:tag name="KSO_WM_FULL_TEXT_BEAUTIFY_COPY_ID" val="45085"/>
</p:tagLst>
</file>

<file path=ppt/tags/tag1484.xml><?xml version="1.0" encoding="utf-8"?>
<p:tagLst xmlns:p="http://schemas.openxmlformats.org/presentationml/2006/main">
  <p:tag name="KSO_WM_FULL_TEXT_BEAUTIFY_COPY_ID" val="45086"/>
</p:tagLst>
</file>

<file path=ppt/tags/tag1485.xml><?xml version="1.0" encoding="utf-8"?>
<p:tagLst xmlns:p="http://schemas.openxmlformats.org/presentationml/2006/main">
  <p:tag name="KSO_WM_FULL_TEXT_BEAUTIFY_COPY_ID" val="45087"/>
</p:tagLst>
</file>

<file path=ppt/tags/tag1486.xml><?xml version="1.0" encoding="utf-8"?>
<p:tagLst xmlns:p="http://schemas.openxmlformats.org/presentationml/2006/main">
  <p:tag name="KSO_WM_FULL_TEXT_BEAUTIFY_COPY_ID" val="45088"/>
</p:tagLst>
</file>

<file path=ppt/tags/tag1487.xml><?xml version="1.0" encoding="utf-8"?>
<p:tagLst xmlns:p="http://schemas.openxmlformats.org/presentationml/2006/main">
  <p:tag name="KSO_WM_FULL_TEXT_BEAUTIFY_COPY_ID" val="45089"/>
</p:tagLst>
</file>

<file path=ppt/tags/tag1488.xml><?xml version="1.0" encoding="utf-8"?>
<p:tagLst xmlns:p="http://schemas.openxmlformats.org/presentationml/2006/main">
  <p:tag name="KSO_WM_FULL_TEXT_BEAUTIFY_COPY_ID" val="45090"/>
</p:tagLst>
</file>

<file path=ppt/tags/tag1489.xml><?xml version="1.0" encoding="utf-8"?>
<p:tagLst xmlns:p="http://schemas.openxmlformats.org/presentationml/2006/main">
  <p:tag name="KSO_WM_FULL_TEXT_BEAUTIFY_COPY_ID" val="45091"/>
</p:tagLst>
</file>

<file path=ppt/tags/tag149.xml><?xml version="1.0" encoding="utf-8"?>
<p:tagLst xmlns:p="http://schemas.openxmlformats.org/presentationml/2006/main">
  <p:tag name="KSO_WM_FULL_TEXT_BEAUTIFY_COPY_ID" val="45137"/>
</p:tagLst>
</file>

<file path=ppt/tags/tag1490.xml><?xml version="1.0" encoding="utf-8"?>
<p:tagLst xmlns:p="http://schemas.openxmlformats.org/presentationml/2006/main">
  <p:tag name="KSO_WM_FULL_TEXT_BEAUTIFY_COPY_ID" val="45092"/>
</p:tagLst>
</file>

<file path=ppt/tags/tag1491.xml><?xml version="1.0" encoding="utf-8"?>
<p:tagLst xmlns:p="http://schemas.openxmlformats.org/presentationml/2006/main">
  <p:tag name="KSO_WM_FULL_TEXT_BEAUTIFY_COPY_ID" val="45093"/>
</p:tagLst>
</file>

<file path=ppt/tags/tag1492.xml><?xml version="1.0" encoding="utf-8"?>
<p:tagLst xmlns:p="http://schemas.openxmlformats.org/presentationml/2006/main">
  <p:tag name="KSO_WM_FULL_TEXT_BEAUTIFY_COPY_ID" val="45094"/>
</p:tagLst>
</file>

<file path=ppt/tags/tag1493.xml><?xml version="1.0" encoding="utf-8"?>
<p:tagLst xmlns:p="http://schemas.openxmlformats.org/presentationml/2006/main">
  <p:tag name="KSO_WM_FULL_TEXT_BEAUTIFY_COPY_ID" val="45095"/>
</p:tagLst>
</file>

<file path=ppt/tags/tag1494.xml><?xml version="1.0" encoding="utf-8"?>
<p:tagLst xmlns:p="http://schemas.openxmlformats.org/presentationml/2006/main">
  <p:tag name="KSO_WM_FULL_TEXT_BEAUTIFY_COPY_ID" val="45096"/>
</p:tagLst>
</file>

<file path=ppt/tags/tag1495.xml><?xml version="1.0" encoding="utf-8"?>
<p:tagLst xmlns:p="http://schemas.openxmlformats.org/presentationml/2006/main">
  <p:tag name="KSO_WM_FULL_TEXT_BEAUTIFY_COPY_ID" val="45097"/>
</p:tagLst>
</file>

<file path=ppt/tags/tag1496.xml><?xml version="1.0" encoding="utf-8"?>
<p:tagLst xmlns:p="http://schemas.openxmlformats.org/presentationml/2006/main">
  <p:tag name="KSO_WM_FULL_TEXT_BEAUTIFY_COPY_ID" val="45098"/>
</p:tagLst>
</file>

<file path=ppt/tags/tag1497.xml><?xml version="1.0" encoding="utf-8"?>
<p:tagLst xmlns:p="http://schemas.openxmlformats.org/presentationml/2006/main">
  <p:tag name="KSO_WM_FULL_TEXT_BEAUTIFY_COPY_ID" val="45099"/>
</p:tagLst>
</file>

<file path=ppt/tags/tag1498.xml><?xml version="1.0" encoding="utf-8"?>
<p:tagLst xmlns:p="http://schemas.openxmlformats.org/presentationml/2006/main">
  <p:tag name="KSO_WM_FULL_TEXT_BEAUTIFY_COPY_ID" val="45100"/>
</p:tagLst>
</file>

<file path=ppt/tags/tag1499.xml><?xml version="1.0" encoding="utf-8"?>
<p:tagLst xmlns:p="http://schemas.openxmlformats.org/presentationml/2006/main">
  <p:tag name="KSO_WM_FULL_TEXT_BEAUTIFY_COPY_ID" val="45101"/>
</p:tagLst>
</file>

<file path=ppt/tags/tag15.xml><?xml version="1.0" encoding="utf-8"?>
<p:tagLst xmlns:p="http://schemas.openxmlformats.org/presentationml/2006/main">
  <p:tag name="KSO_WM_FULL_TEXT_BEAUTIFY_COPY_ID" val="45081"/>
</p:tagLst>
</file>

<file path=ppt/tags/tag150.xml><?xml version="1.0" encoding="utf-8"?>
<p:tagLst xmlns:p="http://schemas.openxmlformats.org/presentationml/2006/main">
  <p:tag name="KSO_WM_FULL_TEXT_BEAUTIFY_COPY_ID" val="45138"/>
</p:tagLst>
</file>

<file path=ppt/tags/tag1500.xml><?xml version="1.0" encoding="utf-8"?>
<p:tagLst xmlns:p="http://schemas.openxmlformats.org/presentationml/2006/main">
  <p:tag name="KSO_WM_FULL_TEXT_BEAUTIFY_COPY_ID" val="45102"/>
</p:tagLst>
</file>

<file path=ppt/tags/tag1501.xml><?xml version="1.0" encoding="utf-8"?>
<p:tagLst xmlns:p="http://schemas.openxmlformats.org/presentationml/2006/main">
  <p:tag name="KSO_WM_FULL_TEXT_BEAUTIFY_COPY_ID" val="45103"/>
</p:tagLst>
</file>

<file path=ppt/tags/tag1502.xml><?xml version="1.0" encoding="utf-8"?>
<p:tagLst xmlns:p="http://schemas.openxmlformats.org/presentationml/2006/main">
  <p:tag name="KSO_WM_FULL_TEXT_BEAUTIFY_COPY_ID" val="45104"/>
</p:tagLst>
</file>

<file path=ppt/tags/tag1503.xml><?xml version="1.0" encoding="utf-8"?>
<p:tagLst xmlns:p="http://schemas.openxmlformats.org/presentationml/2006/main">
  <p:tag name="KSO_WM_FULL_TEXT_BEAUTIFY_COPY_ID" val="45105"/>
</p:tagLst>
</file>

<file path=ppt/tags/tag1504.xml><?xml version="1.0" encoding="utf-8"?>
<p:tagLst xmlns:p="http://schemas.openxmlformats.org/presentationml/2006/main">
  <p:tag name="KSO_WM_FULL_TEXT_BEAUTIFY_COPY_ID" val="45106"/>
</p:tagLst>
</file>

<file path=ppt/tags/tag1505.xml><?xml version="1.0" encoding="utf-8"?>
<p:tagLst xmlns:p="http://schemas.openxmlformats.org/presentationml/2006/main">
  <p:tag name="KSO_WM_FULL_TEXT_BEAUTIFY_COPY_ID" val="45107"/>
</p:tagLst>
</file>

<file path=ppt/tags/tag1506.xml><?xml version="1.0" encoding="utf-8"?>
<p:tagLst xmlns:p="http://schemas.openxmlformats.org/presentationml/2006/main">
  <p:tag name="KSO_WM_FULL_TEXT_BEAUTIFY_COPY_ID" val="45108"/>
</p:tagLst>
</file>

<file path=ppt/tags/tag1507.xml><?xml version="1.0" encoding="utf-8"?>
<p:tagLst xmlns:p="http://schemas.openxmlformats.org/presentationml/2006/main">
  <p:tag name="KSO_WM_FULL_TEXT_BEAUTIFY_COPY_ID" val="45109"/>
</p:tagLst>
</file>

<file path=ppt/tags/tag1508.xml><?xml version="1.0" encoding="utf-8"?>
<p:tagLst xmlns:p="http://schemas.openxmlformats.org/presentationml/2006/main">
  <p:tag name="KSO_WM_FULL_TEXT_BEAUTIFY_COPY_ID" val="45110"/>
</p:tagLst>
</file>

<file path=ppt/tags/tag1509.xml><?xml version="1.0" encoding="utf-8"?>
<p:tagLst xmlns:p="http://schemas.openxmlformats.org/presentationml/2006/main">
  <p:tag name="KSO_WM_FULL_TEXT_BEAUTIFY_COPY_ID" val="45111"/>
</p:tagLst>
</file>

<file path=ppt/tags/tag151.xml><?xml version="1.0" encoding="utf-8"?>
<p:tagLst xmlns:p="http://schemas.openxmlformats.org/presentationml/2006/main">
  <p:tag name="KSO_WM_FULL_TEXT_BEAUTIFY_COPY_ID" val="45140"/>
</p:tagLst>
</file>

<file path=ppt/tags/tag1510.xml><?xml version="1.0" encoding="utf-8"?>
<p:tagLst xmlns:p="http://schemas.openxmlformats.org/presentationml/2006/main">
  <p:tag name="KSO_WM_FULL_TEXT_BEAUTIFY_COPY_ID" val="45112"/>
</p:tagLst>
</file>

<file path=ppt/tags/tag1511.xml><?xml version="1.0" encoding="utf-8"?>
<p:tagLst xmlns:p="http://schemas.openxmlformats.org/presentationml/2006/main">
  <p:tag name="KSO_WM_FULL_TEXT_BEAUTIFY_COPY_ID" val="45113"/>
</p:tagLst>
</file>

<file path=ppt/tags/tag1512.xml><?xml version="1.0" encoding="utf-8"?>
<p:tagLst xmlns:p="http://schemas.openxmlformats.org/presentationml/2006/main">
  <p:tag name="KSO_WM_FULL_TEXT_BEAUTIFY_COPY_ID" val="45114"/>
</p:tagLst>
</file>

<file path=ppt/tags/tag1513.xml><?xml version="1.0" encoding="utf-8"?>
<p:tagLst xmlns:p="http://schemas.openxmlformats.org/presentationml/2006/main">
  <p:tag name="KSO_WM_FULL_TEXT_BEAUTIFY_COPY_ID" val="45115"/>
</p:tagLst>
</file>

<file path=ppt/tags/tag1514.xml><?xml version="1.0" encoding="utf-8"?>
<p:tagLst xmlns:p="http://schemas.openxmlformats.org/presentationml/2006/main">
  <p:tag name="KSO_WM_FULL_TEXT_BEAUTIFY_COPY_ID" val="45116"/>
</p:tagLst>
</file>

<file path=ppt/tags/tag1515.xml><?xml version="1.0" encoding="utf-8"?>
<p:tagLst xmlns:p="http://schemas.openxmlformats.org/presentationml/2006/main">
  <p:tag name="KSO_WM_FULL_TEXT_BEAUTIFY_COPY_ID" val="45117"/>
</p:tagLst>
</file>

<file path=ppt/tags/tag1516.xml><?xml version="1.0" encoding="utf-8"?>
<p:tagLst xmlns:p="http://schemas.openxmlformats.org/presentationml/2006/main">
  <p:tag name="KSO_WM_FULL_TEXT_BEAUTIFY_COPY_ID" val="45118"/>
</p:tagLst>
</file>

<file path=ppt/tags/tag1517.xml><?xml version="1.0" encoding="utf-8"?>
<p:tagLst xmlns:p="http://schemas.openxmlformats.org/presentationml/2006/main">
  <p:tag name="KSO_WM_FULL_TEXT_BEAUTIFY_COPY_ID" val="45119"/>
</p:tagLst>
</file>

<file path=ppt/tags/tag1518.xml><?xml version="1.0" encoding="utf-8"?>
<p:tagLst xmlns:p="http://schemas.openxmlformats.org/presentationml/2006/main">
  <p:tag name="KSO_WM_FULL_TEXT_BEAUTIFY_COPY_ID" val="45120"/>
</p:tagLst>
</file>

<file path=ppt/tags/tag1519.xml><?xml version="1.0" encoding="utf-8"?>
<p:tagLst xmlns:p="http://schemas.openxmlformats.org/presentationml/2006/main">
  <p:tag name="KSO_WM_FULL_TEXT_BEAUTIFY_COPY_ID" val="45121"/>
</p:tagLst>
</file>

<file path=ppt/tags/tag152.xml><?xml version="1.0" encoding="utf-8"?>
<p:tagLst xmlns:p="http://schemas.openxmlformats.org/presentationml/2006/main">
  <p:tag name="KSO_WM_FULL_TEXT_BEAUTIFY_COPY_ID" val="45141"/>
</p:tagLst>
</file>

<file path=ppt/tags/tag1520.xml><?xml version="1.0" encoding="utf-8"?>
<p:tagLst xmlns:p="http://schemas.openxmlformats.org/presentationml/2006/main">
  <p:tag name="KSO_WM_FULL_TEXT_BEAUTIFY_COPY_ID" val="45122"/>
</p:tagLst>
</file>

<file path=ppt/tags/tag1521.xml><?xml version="1.0" encoding="utf-8"?>
<p:tagLst xmlns:p="http://schemas.openxmlformats.org/presentationml/2006/main">
  <p:tag name="KSO_WM_FULL_TEXT_BEAUTIFY_COPY_ID" val="45123"/>
</p:tagLst>
</file>

<file path=ppt/tags/tag1522.xml><?xml version="1.0" encoding="utf-8"?>
<p:tagLst xmlns:p="http://schemas.openxmlformats.org/presentationml/2006/main">
  <p:tag name="KSO_WM_FULL_TEXT_BEAUTIFY_COPY_ID" val="45124"/>
</p:tagLst>
</file>

<file path=ppt/tags/tag1523.xml><?xml version="1.0" encoding="utf-8"?>
<p:tagLst xmlns:p="http://schemas.openxmlformats.org/presentationml/2006/main">
  <p:tag name="KSO_WM_FULL_TEXT_BEAUTIFY_COPY_ID" val="45125"/>
</p:tagLst>
</file>

<file path=ppt/tags/tag1524.xml><?xml version="1.0" encoding="utf-8"?>
<p:tagLst xmlns:p="http://schemas.openxmlformats.org/presentationml/2006/main">
  <p:tag name="KSO_WM_FULL_TEXT_BEAUTIFY_COPY_ID" val="45126"/>
</p:tagLst>
</file>

<file path=ppt/tags/tag1525.xml><?xml version="1.0" encoding="utf-8"?>
<p:tagLst xmlns:p="http://schemas.openxmlformats.org/presentationml/2006/main">
  <p:tag name="KSO_WM_FULL_TEXT_BEAUTIFY_COPY_ID" val="45127"/>
</p:tagLst>
</file>

<file path=ppt/tags/tag1526.xml><?xml version="1.0" encoding="utf-8"?>
<p:tagLst xmlns:p="http://schemas.openxmlformats.org/presentationml/2006/main">
  <p:tag name="KSO_WM_FULL_TEXT_BEAUTIFY_COPY_ID" val="45128"/>
</p:tagLst>
</file>

<file path=ppt/tags/tag1527.xml><?xml version="1.0" encoding="utf-8"?>
<p:tagLst xmlns:p="http://schemas.openxmlformats.org/presentationml/2006/main">
  <p:tag name="KSO_WM_FULL_TEXT_BEAUTIFY_COPY_ID" val="45129"/>
</p:tagLst>
</file>

<file path=ppt/tags/tag1528.xml><?xml version="1.0" encoding="utf-8"?>
<p:tagLst xmlns:p="http://schemas.openxmlformats.org/presentationml/2006/main">
  <p:tag name="KSO_WM_FULL_TEXT_BEAUTIFY_COPY_ID" val="45130"/>
</p:tagLst>
</file>

<file path=ppt/tags/tag1529.xml><?xml version="1.0" encoding="utf-8"?>
<p:tagLst xmlns:p="http://schemas.openxmlformats.org/presentationml/2006/main">
  <p:tag name="KSO_WM_FULL_TEXT_BEAUTIFY_COPY_ID" val="45131"/>
</p:tagLst>
</file>

<file path=ppt/tags/tag153.xml><?xml version="1.0" encoding="utf-8"?>
<p:tagLst xmlns:p="http://schemas.openxmlformats.org/presentationml/2006/main">
  <p:tag name="KSO_WM_FULL_TEXT_BEAUTIFY_COPY_ID" val="45143"/>
</p:tagLst>
</file>

<file path=ppt/tags/tag1530.xml><?xml version="1.0" encoding="utf-8"?>
<p:tagLst xmlns:p="http://schemas.openxmlformats.org/presentationml/2006/main">
  <p:tag name="KSO_WM_FULL_TEXT_BEAUTIFY_COPY_ID" val="45133"/>
</p:tagLst>
</file>

<file path=ppt/tags/tag1531.xml><?xml version="1.0" encoding="utf-8"?>
<p:tagLst xmlns:p="http://schemas.openxmlformats.org/presentationml/2006/main">
  <p:tag name="KSO_WM_FULL_TEXT_BEAUTIFY_COPY_ID" val="45134"/>
</p:tagLst>
</file>

<file path=ppt/tags/tag1532.xml><?xml version="1.0" encoding="utf-8"?>
<p:tagLst xmlns:p="http://schemas.openxmlformats.org/presentationml/2006/main">
  <p:tag name="KSO_WM_FULL_TEXT_BEAUTIFY_COPY_ID" val="45135"/>
</p:tagLst>
</file>

<file path=ppt/tags/tag1533.xml><?xml version="1.0" encoding="utf-8"?>
<p:tagLst xmlns:p="http://schemas.openxmlformats.org/presentationml/2006/main">
  <p:tag name="KSO_WM_FULL_TEXT_BEAUTIFY_COPY_ID" val="45137"/>
</p:tagLst>
</file>

<file path=ppt/tags/tag1534.xml><?xml version="1.0" encoding="utf-8"?>
<p:tagLst xmlns:p="http://schemas.openxmlformats.org/presentationml/2006/main">
  <p:tag name="KSO_WM_FULL_TEXT_BEAUTIFY_COPY_ID" val="45138"/>
</p:tagLst>
</file>

<file path=ppt/tags/tag1535.xml><?xml version="1.0" encoding="utf-8"?>
<p:tagLst xmlns:p="http://schemas.openxmlformats.org/presentationml/2006/main">
  <p:tag name="KSO_WM_FULL_TEXT_BEAUTIFY_COPY_ID" val="45140"/>
</p:tagLst>
</file>

<file path=ppt/tags/tag1536.xml><?xml version="1.0" encoding="utf-8"?>
<p:tagLst xmlns:p="http://schemas.openxmlformats.org/presentationml/2006/main">
  <p:tag name="KSO_WM_FULL_TEXT_BEAUTIFY_COPY_ID" val="45141"/>
</p:tagLst>
</file>

<file path=ppt/tags/tag1537.xml><?xml version="1.0" encoding="utf-8"?>
<p:tagLst xmlns:p="http://schemas.openxmlformats.org/presentationml/2006/main">
  <p:tag name="KSO_WM_FULL_TEXT_BEAUTIFY_COPY_ID" val="45143"/>
</p:tagLst>
</file>

<file path=ppt/tags/tag1538.xml><?xml version="1.0" encoding="utf-8"?>
<p:tagLst xmlns:p="http://schemas.openxmlformats.org/presentationml/2006/main">
  <p:tag name="KSO_WM_FULL_TEXT_BEAUTIFY_COPY_ID" val="45144"/>
</p:tagLst>
</file>

<file path=ppt/tags/tag1539.xml><?xml version="1.0" encoding="utf-8"?>
<p:tagLst xmlns:p="http://schemas.openxmlformats.org/presentationml/2006/main">
  <p:tag name="KSO_WM_FULL_TEXT_BEAUTIFY_COPY_ID" val="45145"/>
</p:tagLst>
</file>

<file path=ppt/tags/tag154.xml><?xml version="1.0" encoding="utf-8"?>
<p:tagLst xmlns:p="http://schemas.openxmlformats.org/presentationml/2006/main">
  <p:tag name="KSO_WM_FULL_TEXT_BEAUTIFY_COPY_ID" val="45144"/>
</p:tagLst>
</file>

<file path=ppt/tags/tag1540.xml><?xml version="1.0" encoding="utf-8"?>
<p:tagLst xmlns:p="http://schemas.openxmlformats.org/presentationml/2006/main">
  <p:tag name="KSO_WM_FULL_TEXT_BEAUTIFY_COPY_ID" val="45147"/>
</p:tagLst>
</file>

<file path=ppt/tags/tag1541.xml><?xml version="1.0" encoding="utf-8"?>
<p:tagLst xmlns:p="http://schemas.openxmlformats.org/presentationml/2006/main">
  <p:tag name="KSO_WM_FULL_TEXT_BEAUTIFY_COPY_ID" val="45148"/>
</p:tagLst>
</file>

<file path=ppt/tags/tag1542.xml><?xml version="1.0" encoding="utf-8"?>
<p:tagLst xmlns:p="http://schemas.openxmlformats.org/presentationml/2006/main">
  <p:tag name="KSO_WM_FULL_TEXT_BEAUTIFY_COPY_ID" val="45149"/>
</p:tagLst>
</file>

<file path=ppt/tags/tag1543.xml><?xml version="1.0" encoding="utf-8"?>
<p:tagLst xmlns:p="http://schemas.openxmlformats.org/presentationml/2006/main">
  <p:tag name="KSO_WM_FULL_TEXT_BEAUTIFY_COPY_ID" val="45150"/>
</p:tagLst>
</file>

<file path=ppt/tags/tag1544.xml><?xml version="1.0" encoding="utf-8"?>
<p:tagLst xmlns:p="http://schemas.openxmlformats.org/presentationml/2006/main">
  <p:tag name="KSO_WM_FULL_TEXT_BEAUTIFY_COPY_ID" val="45151"/>
</p:tagLst>
</file>

<file path=ppt/tags/tag1545.xml><?xml version="1.0" encoding="utf-8"?>
<p:tagLst xmlns:p="http://schemas.openxmlformats.org/presentationml/2006/main">
  <p:tag name="KSO_WM_BEAUTIFY_FLAG" val=""/>
</p:tagLst>
</file>

<file path=ppt/tags/tag1546.xml><?xml version="1.0" encoding="utf-8"?>
<p:tagLst xmlns:p="http://schemas.openxmlformats.org/presentationml/2006/main">
  <p:tag name="KSO_WM_FULL_TEXT_BEAUTIFY_COPY_ID" val="45061"/>
</p:tagLst>
</file>

<file path=ppt/tags/tag1547.xml><?xml version="1.0" encoding="utf-8"?>
<p:tagLst xmlns:p="http://schemas.openxmlformats.org/presentationml/2006/main">
  <p:tag name="KSO_WM_FULL_TEXT_BEAUTIFY_COPY_ID" val="45062"/>
</p:tagLst>
</file>

<file path=ppt/tags/tag1548.xml><?xml version="1.0" encoding="utf-8"?>
<p:tagLst xmlns:p="http://schemas.openxmlformats.org/presentationml/2006/main">
  <p:tag name="KSO_WM_FULL_TEXT_BEAUTIFY_COPY_ID" val="45063"/>
</p:tagLst>
</file>

<file path=ppt/tags/tag1549.xml><?xml version="1.0" encoding="utf-8"?>
<p:tagLst xmlns:p="http://schemas.openxmlformats.org/presentationml/2006/main">
  <p:tag name="KSO_WM_FULL_TEXT_BEAUTIFY_COPY_ID" val="45065"/>
</p:tagLst>
</file>

<file path=ppt/tags/tag155.xml><?xml version="1.0" encoding="utf-8"?>
<p:tagLst xmlns:p="http://schemas.openxmlformats.org/presentationml/2006/main">
  <p:tag name="KSO_WM_FULL_TEXT_BEAUTIFY_COPY_ID" val="45145"/>
</p:tagLst>
</file>

<file path=ppt/tags/tag1550.xml><?xml version="1.0" encoding="utf-8"?>
<p:tagLst xmlns:p="http://schemas.openxmlformats.org/presentationml/2006/main">
  <p:tag name="KSO_WM_FULL_TEXT_BEAUTIFY_COPY_ID" val="45069"/>
</p:tagLst>
</file>

<file path=ppt/tags/tag1551.xml><?xml version="1.0" encoding="utf-8"?>
<p:tagLst xmlns:p="http://schemas.openxmlformats.org/presentationml/2006/main">
  <p:tag name="KSO_WM_FULL_TEXT_BEAUTIFY_COPY_ID" val="45072"/>
</p:tagLst>
</file>

<file path=ppt/tags/tag1552.xml><?xml version="1.0" encoding="utf-8"?>
<p:tagLst xmlns:p="http://schemas.openxmlformats.org/presentationml/2006/main">
  <p:tag name="KSO_WM_FULL_TEXT_BEAUTIFY_COPY_ID" val="45073"/>
</p:tagLst>
</file>

<file path=ppt/tags/tag1553.xml><?xml version="1.0" encoding="utf-8"?>
<p:tagLst xmlns:p="http://schemas.openxmlformats.org/presentationml/2006/main">
  <p:tag name="KSO_WM_FULL_TEXT_BEAUTIFY_COPY_ID" val="45074"/>
</p:tagLst>
</file>

<file path=ppt/tags/tag1554.xml><?xml version="1.0" encoding="utf-8"?>
<p:tagLst xmlns:p="http://schemas.openxmlformats.org/presentationml/2006/main">
  <p:tag name="KSO_WM_FULL_TEXT_BEAUTIFY_COPY_ID" val="45076"/>
</p:tagLst>
</file>

<file path=ppt/tags/tag1555.xml><?xml version="1.0" encoding="utf-8"?>
<p:tagLst xmlns:p="http://schemas.openxmlformats.org/presentationml/2006/main">
  <p:tag name="KSO_WM_FULL_TEXT_BEAUTIFY_COPY_ID" val="45077"/>
</p:tagLst>
</file>

<file path=ppt/tags/tag1556.xml><?xml version="1.0" encoding="utf-8"?>
<p:tagLst xmlns:p="http://schemas.openxmlformats.org/presentationml/2006/main">
  <p:tag name="KSO_WM_FULL_TEXT_BEAUTIFY_COPY_ID" val="45078"/>
</p:tagLst>
</file>

<file path=ppt/tags/tag1557.xml><?xml version="1.0" encoding="utf-8"?>
<p:tagLst xmlns:p="http://schemas.openxmlformats.org/presentationml/2006/main">
  <p:tag name="KSO_WM_FULL_TEXT_BEAUTIFY_COPY_ID" val="45079"/>
</p:tagLst>
</file>

<file path=ppt/tags/tag1558.xml><?xml version="1.0" encoding="utf-8"?>
<p:tagLst xmlns:p="http://schemas.openxmlformats.org/presentationml/2006/main">
  <p:tag name="KSO_WM_FULL_TEXT_BEAUTIFY_COPY_ID" val="45080"/>
</p:tagLst>
</file>

<file path=ppt/tags/tag1559.xml><?xml version="1.0" encoding="utf-8"?>
<p:tagLst xmlns:p="http://schemas.openxmlformats.org/presentationml/2006/main">
  <p:tag name="KSO_WM_FULL_TEXT_BEAUTIFY_COPY_ID" val="45081"/>
</p:tagLst>
</file>

<file path=ppt/tags/tag156.xml><?xml version="1.0" encoding="utf-8"?>
<p:tagLst xmlns:p="http://schemas.openxmlformats.org/presentationml/2006/main">
  <p:tag name="KSO_WM_FULL_TEXT_BEAUTIFY_COPY_ID" val="45147"/>
</p:tagLst>
</file>

<file path=ppt/tags/tag1560.xml><?xml version="1.0" encoding="utf-8"?>
<p:tagLst xmlns:p="http://schemas.openxmlformats.org/presentationml/2006/main">
  <p:tag name="KSO_WM_FULL_TEXT_BEAUTIFY_COPY_ID" val="45082"/>
</p:tagLst>
</file>

<file path=ppt/tags/tag1561.xml><?xml version="1.0" encoding="utf-8"?>
<p:tagLst xmlns:p="http://schemas.openxmlformats.org/presentationml/2006/main">
  <p:tag name="KSO_WM_FULL_TEXT_BEAUTIFY_COPY_ID" val="45083"/>
</p:tagLst>
</file>

<file path=ppt/tags/tag1562.xml><?xml version="1.0" encoding="utf-8"?>
<p:tagLst xmlns:p="http://schemas.openxmlformats.org/presentationml/2006/main">
  <p:tag name="KSO_WM_FULL_TEXT_BEAUTIFY_COPY_ID" val="45084"/>
</p:tagLst>
</file>

<file path=ppt/tags/tag1563.xml><?xml version="1.0" encoding="utf-8"?>
<p:tagLst xmlns:p="http://schemas.openxmlformats.org/presentationml/2006/main">
  <p:tag name="KSO_WM_FULL_TEXT_BEAUTIFY_COPY_ID" val="45085"/>
</p:tagLst>
</file>

<file path=ppt/tags/tag1564.xml><?xml version="1.0" encoding="utf-8"?>
<p:tagLst xmlns:p="http://schemas.openxmlformats.org/presentationml/2006/main">
  <p:tag name="KSO_WM_FULL_TEXT_BEAUTIFY_COPY_ID" val="45086"/>
</p:tagLst>
</file>

<file path=ppt/tags/tag1565.xml><?xml version="1.0" encoding="utf-8"?>
<p:tagLst xmlns:p="http://schemas.openxmlformats.org/presentationml/2006/main">
  <p:tag name="KSO_WM_FULL_TEXT_BEAUTIFY_COPY_ID" val="45087"/>
</p:tagLst>
</file>

<file path=ppt/tags/tag1566.xml><?xml version="1.0" encoding="utf-8"?>
<p:tagLst xmlns:p="http://schemas.openxmlformats.org/presentationml/2006/main">
  <p:tag name="KSO_WM_FULL_TEXT_BEAUTIFY_COPY_ID" val="45088"/>
</p:tagLst>
</file>

<file path=ppt/tags/tag1567.xml><?xml version="1.0" encoding="utf-8"?>
<p:tagLst xmlns:p="http://schemas.openxmlformats.org/presentationml/2006/main">
  <p:tag name="KSO_WM_FULL_TEXT_BEAUTIFY_COPY_ID" val="45089"/>
</p:tagLst>
</file>

<file path=ppt/tags/tag1568.xml><?xml version="1.0" encoding="utf-8"?>
<p:tagLst xmlns:p="http://schemas.openxmlformats.org/presentationml/2006/main">
  <p:tag name="KSO_WM_FULL_TEXT_BEAUTIFY_COPY_ID" val="45090"/>
</p:tagLst>
</file>

<file path=ppt/tags/tag1569.xml><?xml version="1.0" encoding="utf-8"?>
<p:tagLst xmlns:p="http://schemas.openxmlformats.org/presentationml/2006/main">
  <p:tag name="KSO_WM_FULL_TEXT_BEAUTIFY_COPY_ID" val="45091"/>
</p:tagLst>
</file>

<file path=ppt/tags/tag157.xml><?xml version="1.0" encoding="utf-8"?>
<p:tagLst xmlns:p="http://schemas.openxmlformats.org/presentationml/2006/main">
  <p:tag name="KSO_WM_FULL_TEXT_BEAUTIFY_COPY_ID" val="45148"/>
</p:tagLst>
</file>

<file path=ppt/tags/tag1570.xml><?xml version="1.0" encoding="utf-8"?>
<p:tagLst xmlns:p="http://schemas.openxmlformats.org/presentationml/2006/main">
  <p:tag name="KSO_WM_FULL_TEXT_BEAUTIFY_COPY_ID" val="45092"/>
</p:tagLst>
</file>

<file path=ppt/tags/tag1571.xml><?xml version="1.0" encoding="utf-8"?>
<p:tagLst xmlns:p="http://schemas.openxmlformats.org/presentationml/2006/main">
  <p:tag name="KSO_WM_FULL_TEXT_BEAUTIFY_COPY_ID" val="45093"/>
</p:tagLst>
</file>

<file path=ppt/tags/tag1572.xml><?xml version="1.0" encoding="utf-8"?>
<p:tagLst xmlns:p="http://schemas.openxmlformats.org/presentationml/2006/main">
  <p:tag name="KSO_WM_FULL_TEXT_BEAUTIFY_COPY_ID" val="45094"/>
</p:tagLst>
</file>

<file path=ppt/tags/tag1573.xml><?xml version="1.0" encoding="utf-8"?>
<p:tagLst xmlns:p="http://schemas.openxmlformats.org/presentationml/2006/main">
  <p:tag name="KSO_WM_FULL_TEXT_BEAUTIFY_COPY_ID" val="45095"/>
</p:tagLst>
</file>

<file path=ppt/tags/tag1574.xml><?xml version="1.0" encoding="utf-8"?>
<p:tagLst xmlns:p="http://schemas.openxmlformats.org/presentationml/2006/main">
  <p:tag name="KSO_WM_FULL_TEXT_BEAUTIFY_COPY_ID" val="45096"/>
</p:tagLst>
</file>

<file path=ppt/tags/tag1575.xml><?xml version="1.0" encoding="utf-8"?>
<p:tagLst xmlns:p="http://schemas.openxmlformats.org/presentationml/2006/main">
  <p:tag name="KSO_WM_FULL_TEXT_BEAUTIFY_COPY_ID" val="45097"/>
</p:tagLst>
</file>

<file path=ppt/tags/tag1576.xml><?xml version="1.0" encoding="utf-8"?>
<p:tagLst xmlns:p="http://schemas.openxmlformats.org/presentationml/2006/main">
  <p:tag name="KSO_WM_FULL_TEXT_BEAUTIFY_COPY_ID" val="45098"/>
</p:tagLst>
</file>

<file path=ppt/tags/tag1577.xml><?xml version="1.0" encoding="utf-8"?>
<p:tagLst xmlns:p="http://schemas.openxmlformats.org/presentationml/2006/main">
  <p:tag name="KSO_WM_FULL_TEXT_BEAUTIFY_COPY_ID" val="45099"/>
</p:tagLst>
</file>

<file path=ppt/tags/tag1578.xml><?xml version="1.0" encoding="utf-8"?>
<p:tagLst xmlns:p="http://schemas.openxmlformats.org/presentationml/2006/main">
  <p:tag name="KSO_WM_FULL_TEXT_BEAUTIFY_COPY_ID" val="45100"/>
</p:tagLst>
</file>

<file path=ppt/tags/tag1579.xml><?xml version="1.0" encoding="utf-8"?>
<p:tagLst xmlns:p="http://schemas.openxmlformats.org/presentationml/2006/main">
  <p:tag name="KSO_WM_FULL_TEXT_BEAUTIFY_COPY_ID" val="45101"/>
</p:tagLst>
</file>

<file path=ppt/tags/tag158.xml><?xml version="1.0" encoding="utf-8"?>
<p:tagLst xmlns:p="http://schemas.openxmlformats.org/presentationml/2006/main">
  <p:tag name="KSO_WM_FULL_TEXT_BEAUTIFY_COPY_ID" val="45149"/>
</p:tagLst>
</file>

<file path=ppt/tags/tag1580.xml><?xml version="1.0" encoding="utf-8"?>
<p:tagLst xmlns:p="http://schemas.openxmlformats.org/presentationml/2006/main">
  <p:tag name="KSO_WM_FULL_TEXT_BEAUTIFY_COPY_ID" val="45102"/>
</p:tagLst>
</file>

<file path=ppt/tags/tag1581.xml><?xml version="1.0" encoding="utf-8"?>
<p:tagLst xmlns:p="http://schemas.openxmlformats.org/presentationml/2006/main">
  <p:tag name="KSO_WM_FULL_TEXT_BEAUTIFY_COPY_ID" val="45103"/>
</p:tagLst>
</file>

<file path=ppt/tags/tag1582.xml><?xml version="1.0" encoding="utf-8"?>
<p:tagLst xmlns:p="http://schemas.openxmlformats.org/presentationml/2006/main">
  <p:tag name="KSO_WM_FULL_TEXT_BEAUTIFY_COPY_ID" val="45104"/>
</p:tagLst>
</file>

<file path=ppt/tags/tag1583.xml><?xml version="1.0" encoding="utf-8"?>
<p:tagLst xmlns:p="http://schemas.openxmlformats.org/presentationml/2006/main">
  <p:tag name="KSO_WM_FULL_TEXT_BEAUTIFY_COPY_ID" val="45105"/>
</p:tagLst>
</file>

<file path=ppt/tags/tag1584.xml><?xml version="1.0" encoding="utf-8"?>
<p:tagLst xmlns:p="http://schemas.openxmlformats.org/presentationml/2006/main">
  <p:tag name="KSO_WM_FULL_TEXT_BEAUTIFY_COPY_ID" val="45106"/>
</p:tagLst>
</file>

<file path=ppt/tags/tag1585.xml><?xml version="1.0" encoding="utf-8"?>
<p:tagLst xmlns:p="http://schemas.openxmlformats.org/presentationml/2006/main">
  <p:tag name="KSO_WM_FULL_TEXT_BEAUTIFY_COPY_ID" val="45107"/>
</p:tagLst>
</file>

<file path=ppt/tags/tag1586.xml><?xml version="1.0" encoding="utf-8"?>
<p:tagLst xmlns:p="http://schemas.openxmlformats.org/presentationml/2006/main">
  <p:tag name="KSO_WM_FULL_TEXT_BEAUTIFY_COPY_ID" val="45108"/>
</p:tagLst>
</file>

<file path=ppt/tags/tag1587.xml><?xml version="1.0" encoding="utf-8"?>
<p:tagLst xmlns:p="http://schemas.openxmlformats.org/presentationml/2006/main">
  <p:tag name="KSO_WM_FULL_TEXT_BEAUTIFY_COPY_ID" val="45109"/>
</p:tagLst>
</file>

<file path=ppt/tags/tag1588.xml><?xml version="1.0" encoding="utf-8"?>
<p:tagLst xmlns:p="http://schemas.openxmlformats.org/presentationml/2006/main">
  <p:tag name="KSO_WM_FULL_TEXT_BEAUTIFY_COPY_ID" val="45110"/>
</p:tagLst>
</file>

<file path=ppt/tags/tag1589.xml><?xml version="1.0" encoding="utf-8"?>
<p:tagLst xmlns:p="http://schemas.openxmlformats.org/presentationml/2006/main">
  <p:tag name="KSO_WM_FULL_TEXT_BEAUTIFY_COPY_ID" val="45111"/>
</p:tagLst>
</file>

<file path=ppt/tags/tag159.xml><?xml version="1.0" encoding="utf-8"?>
<p:tagLst xmlns:p="http://schemas.openxmlformats.org/presentationml/2006/main">
  <p:tag name="KSO_WM_FULL_TEXT_BEAUTIFY_COPY_ID" val="45150"/>
</p:tagLst>
</file>

<file path=ppt/tags/tag1590.xml><?xml version="1.0" encoding="utf-8"?>
<p:tagLst xmlns:p="http://schemas.openxmlformats.org/presentationml/2006/main">
  <p:tag name="KSO_WM_FULL_TEXT_BEAUTIFY_COPY_ID" val="45112"/>
</p:tagLst>
</file>

<file path=ppt/tags/tag1591.xml><?xml version="1.0" encoding="utf-8"?>
<p:tagLst xmlns:p="http://schemas.openxmlformats.org/presentationml/2006/main">
  <p:tag name="KSO_WM_FULL_TEXT_BEAUTIFY_COPY_ID" val="45113"/>
</p:tagLst>
</file>

<file path=ppt/tags/tag1592.xml><?xml version="1.0" encoding="utf-8"?>
<p:tagLst xmlns:p="http://schemas.openxmlformats.org/presentationml/2006/main">
  <p:tag name="KSO_WM_FULL_TEXT_BEAUTIFY_COPY_ID" val="45114"/>
</p:tagLst>
</file>

<file path=ppt/tags/tag1593.xml><?xml version="1.0" encoding="utf-8"?>
<p:tagLst xmlns:p="http://schemas.openxmlformats.org/presentationml/2006/main">
  <p:tag name="KSO_WM_FULL_TEXT_BEAUTIFY_COPY_ID" val="45115"/>
</p:tagLst>
</file>

<file path=ppt/tags/tag1594.xml><?xml version="1.0" encoding="utf-8"?>
<p:tagLst xmlns:p="http://schemas.openxmlformats.org/presentationml/2006/main">
  <p:tag name="KSO_WM_FULL_TEXT_BEAUTIFY_COPY_ID" val="45116"/>
</p:tagLst>
</file>

<file path=ppt/tags/tag1595.xml><?xml version="1.0" encoding="utf-8"?>
<p:tagLst xmlns:p="http://schemas.openxmlformats.org/presentationml/2006/main">
  <p:tag name="KSO_WM_FULL_TEXT_BEAUTIFY_COPY_ID" val="45117"/>
</p:tagLst>
</file>

<file path=ppt/tags/tag1596.xml><?xml version="1.0" encoding="utf-8"?>
<p:tagLst xmlns:p="http://schemas.openxmlformats.org/presentationml/2006/main">
  <p:tag name="KSO_WM_FULL_TEXT_BEAUTIFY_COPY_ID" val="45118"/>
</p:tagLst>
</file>

<file path=ppt/tags/tag1597.xml><?xml version="1.0" encoding="utf-8"?>
<p:tagLst xmlns:p="http://schemas.openxmlformats.org/presentationml/2006/main">
  <p:tag name="KSO_WM_FULL_TEXT_BEAUTIFY_COPY_ID" val="45119"/>
</p:tagLst>
</file>

<file path=ppt/tags/tag1598.xml><?xml version="1.0" encoding="utf-8"?>
<p:tagLst xmlns:p="http://schemas.openxmlformats.org/presentationml/2006/main">
  <p:tag name="KSO_WM_FULL_TEXT_BEAUTIFY_COPY_ID" val="45120"/>
</p:tagLst>
</file>

<file path=ppt/tags/tag1599.xml><?xml version="1.0" encoding="utf-8"?>
<p:tagLst xmlns:p="http://schemas.openxmlformats.org/presentationml/2006/main">
  <p:tag name="KSO_WM_FULL_TEXT_BEAUTIFY_COPY_ID" val="45121"/>
</p:tagLst>
</file>

<file path=ppt/tags/tag16.xml><?xml version="1.0" encoding="utf-8"?>
<p:tagLst xmlns:p="http://schemas.openxmlformats.org/presentationml/2006/main">
  <p:tag name="KSO_WM_FULL_TEXT_BEAUTIFY_COPY_ID" val="45082"/>
</p:tagLst>
</file>

<file path=ppt/tags/tag160.xml><?xml version="1.0" encoding="utf-8"?>
<p:tagLst xmlns:p="http://schemas.openxmlformats.org/presentationml/2006/main">
  <p:tag name="KSO_WM_FULL_TEXT_BEAUTIFY_COPY_ID" val="45151"/>
</p:tagLst>
</file>

<file path=ppt/tags/tag1600.xml><?xml version="1.0" encoding="utf-8"?>
<p:tagLst xmlns:p="http://schemas.openxmlformats.org/presentationml/2006/main">
  <p:tag name="KSO_WM_FULL_TEXT_BEAUTIFY_COPY_ID" val="45122"/>
</p:tagLst>
</file>

<file path=ppt/tags/tag1601.xml><?xml version="1.0" encoding="utf-8"?>
<p:tagLst xmlns:p="http://schemas.openxmlformats.org/presentationml/2006/main">
  <p:tag name="KSO_WM_FULL_TEXT_BEAUTIFY_COPY_ID" val="45123"/>
</p:tagLst>
</file>

<file path=ppt/tags/tag1602.xml><?xml version="1.0" encoding="utf-8"?>
<p:tagLst xmlns:p="http://schemas.openxmlformats.org/presentationml/2006/main">
  <p:tag name="KSO_WM_FULL_TEXT_BEAUTIFY_COPY_ID" val="45124"/>
</p:tagLst>
</file>

<file path=ppt/tags/tag1603.xml><?xml version="1.0" encoding="utf-8"?>
<p:tagLst xmlns:p="http://schemas.openxmlformats.org/presentationml/2006/main">
  <p:tag name="KSO_WM_FULL_TEXT_BEAUTIFY_COPY_ID" val="45125"/>
</p:tagLst>
</file>

<file path=ppt/tags/tag1604.xml><?xml version="1.0" encoding="utf-8"?>
<p:tagLst xmlns:p="http://schemas.openxmlformats.org/presentationml/2006/main">
  <p:tag name="KSO_WM_FULL_TEXT_BEAUTIFY_COPY_ID" val="45126"/>
</p:tagLst>
</file>

<file path=ppt/tags/tag1605.xml><?xml version="1.0" encoding="utf-8"?>
<p:tagLst xmlns:p="http://schemas.openxmlformats.org/presentationml/2006/main">
  <p:tag name="KSO_WM_FULL_TEXT_BEAUTIFY_COPY_ID" val="45127"/>
</p:tagLst>
</file>

<file path=ppt/tags/tag1606.xml><?xml version="1.0" encoding="utf-8"?>
<p:tagLst xmlns:p="http://schemas.openxmlformats.org/presentationml/2006/main">
  <p:tag name="KSO_WM_FULL_TEXT_BEAUTIFY_COPY_ID" val="45128"/>
</p:tagLst>
</file>

<file path=ppt/tags/tag1607.xml><?xml version="1.0" encoding="utf-8"?>
<p:tagLst xmlns:p="http://schemas.openxmlformats.org/presentationml/2006/main">
  <p:tag name="KSO_WM_FULL_TEXT_BEAUTIFY_COPY_ID" val="45129"/>
</p:tagLst>
</file>

<file path=ppt/tags/tag1608.xml><?xml version="1.0" encoding="utf-8"?>
<p:tagLst xmlns:p="http://schemas.openxmlformats.org/presentationml/2006/main">
  <p:tag name="KSO_WM_FULL_TEXT_BEAUTIFY_COPY_ID" val="45130"/>
</p:tagLst>
</file>

<file path=ppt/tags/tag1609.xml><?xml version="1.0" encoding="utf-8"?>
<p:tagLst xmlns:p="http://schemas.openxmlformats.org/presentationml/2006/main">
  <p:tag name="KSO_WM_FULL_TEXT_BEAUTIFY_COPY_ID" val="45131"/>
</p:tagLst>
</file>

<file path=ppt/tags/tag161.xml><?xml version="1.0" encoding="utf-8"?>
<p:tagLst xmlns:p="http://schemas.openxmlformats.org/presentationml/2006/main">
  <p:tag name="KSO_WM_BEAUTIFY_FLAG" val=""/>
</p:tagLst>
</file>

<file path=ppt/tags/tag1610.xml><?xml version="1.0" encoding="utf-8"?>
<p:tagLst xmlns:p="http://schemas.openxmlformats.org/presentationml/2006/main">
  <p:tag name="KSO_WM_FULL_TEXT_BEAUTIFY_COPY_ID" val="45133"/>
</p:tagLst>
</file>

<file path=ppt/tags/tag1611.xml><?xml version="1.0" encoding="utf-8"?>
<p:tagLst xmlns:p="http://schemas.openxmlformats.org/presentationml/2006/main">
  <p:tag name="KSO_WM_FULL_TEXT_BEAUTIFY_COPY_ID" val="45134"/>
</p:tagLst>
</file>

<file path=ppt/tags/tag1612.xml><?xml version="1.0" encoding="utf-8"?>
<p:tagLst xmlns:p="http://schemas.openxmlformats.org/presentationml/2006/main">
  <p:tag name="KSO_WM_FULL_TEXT_BEAUTIFY_COPY_ID" val="45135"/>
</p:tagLst>
</file>

<file path=ppt/tags/tag1613.xml><?xml version="1.0" encoding="utf-8"?>
<p:tagLst xmlns:p="http://schemas.openxmlformats.org/presentationml/2006/main">
  <p:tag name="KSO_WM_FULL_TEXT_BEAUTIFY_COPY_ID" val="45137"/>
</p:tagLst>
</file>

<file path=ppt/tags/tag1614.xml><?xml version="1.0" encoding="utf-8"?>
<p:tagLst xmlns:p="http://schemas.openxmlformats.org/presentationml/2006/main">
  <p:tag name="KSO_WM_FULL_TEXT_BEAUTIFY_COPY_ID" val="45138"/>
</p:tagLst>
</file>

<file path=ppt/tags/tag1615.xml><?xml version="1.0" encoding="utf-8"?>
<p:tagLst xmlns:p="http://schemas.openxmlformats.org/presentationml/2006/main">
  <p:tag name="KSO_WM_FULL_TEXT_BEAUTIFY_COPY_ID" val="45140"/>
</p:tagLst>
</file>

<file path=ppt/tags/tag1616.xml><?xml version="1.0" encoding="utf-8"?>
<p:tagLst xmlns:p="http://schemas.openxmlformats.org/presentationml/2006/main">
  <p:tag name="KSO_WM_FULL_TEXT_BEAUTIFY_COPY_ID" val="45141"/>
</p:tagLst>
</file>

<file path=ppt/tags/tag1617.xml><?xml version="1.0" encoding="utf-8"?>
<p:tagLst xmlns:p="http://schemas.openxmlformats.org/presentationml/2006/main">
  <p:tag name="KSO_WM_FULL_TEXT_BEAUTIFY_COPY_ID" val="45143"/>
</p:tagLst>
</file>

<file path=ppt/tags/tag1618.xml><?xml version="1.0" encoding="utf-8"?>
<p:tagLst xmlns:p="http://schemas.openxmlformats.org/presentationml/2006/main">
  <p:tag name="KSO_WM_FULL_TEXT_BEAUTIFY_COPY_ID" val="45144"/>
</p:tagLst>
</file>

<file path=ppt/tags/tag1619.xml><?xml version="1.0" encoding="utf-8"?>
<p:tagLst xmlns:p="http://schemas.openxmlformats.org/presentationml/2006/main">
  <p:tag name="KSO_WM_FULL_TEXT_BEAUTIFY_COPY_ID" val="45145"/>
</p:tagLst>
</file>

<file path=ppt/tags/tag162.xml><?xml version="1.0" encoding="utf-8"?>
<p:tagLst xmlns:p="http://schemas.openxmlformats.org/presentationml/2006/main">
  <p:tag name="KSO_WM_BEAUTIFY_FLAG" val=""/>
</p:tagLst>
</file>

<file path=ppt/tags/tag1620.xml><?xml version="1.0" encoding="utf-8"?>
<p:tagLst xmlns:p="http://schemas.openxmlformats.org/presentationml/2006/main">
  <p:tag name="KSO_WM_FULL_TEXT_BEAUTIFY_COPY_ID" val="45147"/>
</p:tagLst>
</file>

<file path=ppt/tags/tag1621.xml><?xml version="1.0" encoding="utf-8"?>
<p:tagLst xmlns:p="http://schemas.openxmlformats.org/presentationml/2006/main">
  <p:tag name="KSO_WM_FULL_TEXT_BEAUTIFY_COPY_ID" val="45148"/>
</p:tagLst>
</file>

<file path=ppt/tags/tag1622.xml><?xml version="1.0" encoding="utf-8"?>
<p:tagLst xmlns:p="http://schemas.openxmlformats.org/presentationml/2006/main">
  <p:tag name="KSO_WM_FULL_TEXT_BEAUTIFY_COPY_ID" val="45149"/>
</p:tagLst>
</file>

<file path=ppt/tags/tag1623.xml><?xml version="1.0" encoding="utf-8"?>
<p:tagLst xmlns:p="http://schemas.openxmlformats.org/presentationml/2006/main">
  <p:tag name="KSO_WM_FULL_TEXT_BEAUTIFY_COPY_ID" val="45150"/>
</p:tagLst>
</file>

<file path=ppt/tags/tag1624.xml><?xml version="1.0" encoding="utf-8"?>
<p:tagLst xmlns:p="http://schemas.openxmlformats.org/presentationml/2006/main">
  <p:tag name="KSO_WM_FULL_TEXT_BEAUTIFY_COPY_ID" val="45151"/>
</p:tagLst>
</file>

<file path=ppt/tags/tag1625.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FULL_TEXT_BEAUTIFY_COPY_ID" val="45061"/>
</p:tagLst>
</file>

<file path=ppt/tags/tag169.xml><?xml version="1.0" encoding="utf-8"?>
<p:tagLst xmlns:p="http://schemas.openxmlformats.org/presentationml/2006/main">
  <p:tag name="KSO_WM_FULL_TEXT_BEAUTIFY_COPY_ID" val="45062"/>
</p:tagLst>
</file>

<file path=ppt/tags/tag17.xml><?xml version="1.0" encoding="utf-8"?>
<p:tagLst xmlns:p="http://schemas.openxmlformats.org/presentationml/2006/main">
  <p:tag name="KSO_WM_FULL_TEXT_BEAUTIFY_COPY_ID" val="45083"/>
</p:tagLst>
</file>

<file path=ppt/tags/tag170.xml><?xml version="1.0" encoding="utf-8"?>
<p:tagLst xmlns:p="http://schemas.openxmlformats.org/presentationml/2006/main">
  <p:tag name="KSO_WM_FULL_TEXT_BEAUTIFY_COPY_ID" val="45063"/>
</p:tagLst>
</file>

<file path=ppt/tags/tag171.xml><?xml version="1.0" encoding="utf-8"?>
<p:tagLst xmlns:p="http://schemas.openxmlformats.org/presentationml/2006/main">
  <p:tag name="KSO_WM_FULL_TEXT_BEAUTIFY_COPY_ID" val="45065"/>
</p:tagLst>
</file>

<file path=ppt/tags/tag172.xml><?xml version="1.0" encoding="utf-8"?>
<p:tagLst xmlns:p="http://schemas.openxmlformats.org/presentationml/2006/main">
  <p:tag name="KSO_WM_FULL_TEXT_BEAUTIFY_COPY_ID" val="45069"/>
</p:tagLst>
</file>

<file path=ppt/tags/tag173.xml><?xml version="1.0" encoding="utf-8"?>
<p:tagLst xmlns:p="http://schemas.openxmlformats.org/presentationml/2006/main">
  <p:tag name="KSO_WM_FULL_TEXT_BEAUTIFY_COPY_ID" val="45072"/>
</p:tagLst>
</file>

<file path=ppt/tags/tag174.xml><?xml version="1.0" encoding="utf-8"?>
<p:tagLst xmlns:p="http://schemas.openxmlformats.org/presentationml/2006/main">
  <p:tag name="KSO_WM_FULL_TEXT_BEAUTIFY_COPY_ID" val="45073"/>
</p:tagLst>
</file>

<file path=ppt/tags/tag175.xml><?xml version="1.0" encoding="utf-8"?>
<p:tagLst xmlns:p="http://schemas.openxmlformats.org/presentationml/2006/main">
  <p:tag name="KSO_WM_FULL_TEXT_BEAUTIFY_COPY_ID" val="45074"/>
</p:tagLst>
</file>

<file path=ppt/tags/tag176.xml><?xml version="1.0" encoding="utf-8"?>
<p:tagLst xmlns:p="http://schemas.openxmlformats.org/presentationml/2006/main">
  <p:tag name="KSO_WM_FULL_TEXT_BEAUTIFY_COPY_ID" val="45076"/>
</p:tagLst>
</file>

<file path=ppt/tags/tag177.xml><?xml version="1.0" encoding="utf-8"?>
<p:tagLst xmlns:p="http://schemas.openxmlformats.org/presentationml/2006/main">
  <p:tag name="KSO_WM_FULL_TEXT_BEAUTIFY_COPY_ID" val="45077"/>
</p:tagLst>
</file>

<file path=ppt/tags/tag178.xml><?xml version="1.0" encoding="utf-8"?>
<p:tagLst xmlns:p="http://schemas.openxmlformats.org/presentationml/2006/main">
  <p:tag name="KSO_WM_FULL_TEXT_BEAUTIFY_COPY_ID" val="45078"/>
</p:tagLst>
</file>

<file path=ppt/tags/tag179.xml><?xml version="1.0" encoding="utf-8"?>
<p:tagLst xmlns:p="http://schemas.openxmlformats.org/presentationml/2006/main">
  <p:tag name="KSO_WM_FULL_TEXT_BEAUTIFY_COPY_ID" val="45079"/>
</p:tagLst>
</file>

<file path=ppt/tags/tag18.xml><?xml version="1.0" encoding="utf-8"?>
<p:tagLst xmlns:p="http://schemas.openxmlformats.org/presentationml/2006/main">
  <p:tag name="KSO_WM_FULL_TEXT_BEAUTIFY_COPY_ID" val="45084"/>
</p:tagLst>
</file>

<file path=ppt/tags/tag180.xml><?xml version="1.0" encoding="utf-8"?>
<p:tagLst xmlns:p="http://schemas.openxmlformats.org/presentationml/2006/main">
  <p:tag name="KSO_WM_FULL_TEXT_BEAUTIFY_COPY_ID" val="45080"/>
</p:tagLst>
</file>

<file path=ppt/tags/tag181.xml><?xml version="1.0" encoding="utf-8"?>
<p:tagLst xmlns:p="http://schemas.openxmlformats.org/presentationml/2006/main">
  <p:tag name="KSO_WM_FULL_TEXT_BEAUTIFY_COPY_ID" val="45081"/>
</p:tagLst>
</file>

<file path=ppt/tags/tag182.xml><?xml version="1.0" encoding="utf-8"?>
<p:tagLst xmlns:p="http://schemas.openxmlformats.org/presentationml/2006/main">
  <p:tag name="KSO_WM_FULL_TEXT_BEAUTIFY_COPY_ID" val="45082"/>
</p:tagLst>
</file>

<file path=ppt/tags/tag183.xml><?xml version="1.0" encoding="utf-8"?>
<p:tagLst xmlns:p="http://schemas.openxmlformats.org/presentationml/2006/main">
  <p:tag name="KSO_WM_FULL_TEXT_BEAUTIFY_COPY_ID" val="45083"/>
</p:tagLst>
</file>

<file path=ppt/tags/tag184.xml><?xml version="1.0" encoding="utf-8"?>
<p:tagLst xmlns:p="http://schemas.openxmlformats.org/presentationml/2006/main">
  <p:tag name="KSO_WM_FULL_TEXT_BEAUTIFY_COPY_ID" val="45084"/>
</p:tagLst>
</file>

<file path=ppt/tags/tag185.xml><?xml version="1.0" encoding="utf-8"?>
<p:tagLst xmlns:p="http://schemas.openxmlformats.org/presentationml/2006/main">
  <p:tag name="KSO_WM_FULL_TEXT_BEAUTIFY_COPY_ID" val="45085"/>
</p:tagLst>
</file>

<file path=ppt/tags/tag186.xml><?xml version="1.0" encoding="utf-8"?>
<p:tagLst xmlns:p="http://schemas.openxmlformats.org/presentationml/2006/main">
  <p:tag name="KSO_WM_FULL_TEXT_BEAUTIFY_COPY_ID" val="45086"/>
</p:tagLst>
</file>

<file path=ppt/tags/tag187.xml><?xml version="1.0" encoding="utf-8"?>
<p:tagLst xmlns:p="http://schemas.openxmlformats.org/presentationml/2006/main">
  <p:tag name="KSO_WM_FULL_TEXT_BEAUTIFY_COPY_ID" val="45087"/>
</p:tagLst>
</file>

<file path=ppt/tags/tag188.xml><?xml version="1.0" encoding="utf-8"?>
<p:tagLst xmlns:p="http://schemas.openxmlformats.org/presentationml/2006/main">
  <p:tag name="KSO_WM_FULL_TEXT_BEAUTIFY_COPY_ID" val="45088"/>
</p:tagLst>
</file>

<file path=ppt/tags/tag189.xml><?xml version="1.0" encoding="utf-8"?>
<p:tagLst xmlns:p="http://schemas.openxmlformats.org/presentationml/2006/main">
  <p:tag name="KSO_WM_FULL_TEXT_BEAUTIFY_COPY_ID" val="45089"/>
</p:tagLst>
</file>

<file path=ppt/tags/tag19.xml><?xml version="1.0" encoding="utf-8"?>
<p:tagLst xmlns:p="http://schemas.openxmlformats.org/presentationml/2006/main">
  <p:tag name="KSO_WM_FULL_TEXT_BEAUTIFY_COPY_ID" val="45085"/>
</p:tagLst>
</file>

<file path=ppt/tags/tag190.xml><?xml version="1.0" encoding="utf-8"?>
<p:tagLst xmlns:p="http://schemas.openxmlformats.org/presentationml/2006/main">
  <p:tag name="KSO_WM_FULL_TEXT_BEAUTIFY_COPY_ID" val="45090"/>
</p:tagLst>
</file>

<file path=ppt/tags/tag191.xml><?xml version="1.0" encoding="utf-8"?>
<p:tagLst xmlns:p="http://schemas.openxmlformats.org/presentationml/2006/main">
  <p:tag name="KSO_WM_FULL_TEXT_BEAUTIFY_COPY_ID" val="45091"/>
</p:tagLst>
</file>

<file path=ppt/tags/tag192.xml><?xml version="1.0" encoding="utf-8"?>
<p:tagLst xmlns:p="http://schemas.openxmlformats.org/presentationml/2006/main">
  <p:tag name="KSO_WM_FULL_TEXT_BEAUTIFY_COPY_ID" val="45092"/>
</p:tagLst>
</file>

<file path=ppt/tags/tag193.xml><?xml version="1.0" encoding="utf-8"?>
<p:tagLst xmlns:p="http://schemas.openxmlformats.org/presentationml/2006/main">
  <p:tag name="KSO_WM_FULL_TEXT_BEAUTIFY_COPY_ID" val="45093"/>
</p:tagLst>
</file>

<file path=ppt/tags/tag194.xml><?xml version="1.0" encoding="utf-8"?>
<p:tagLst xmlns:p="http://schemas.openxmlformats.org/presentationml/2006/main">
  <p:tag name="KSO_WM_FULL_TEXT_BEAUTIFY_COPY_ID" val="45094"/>
</p:tagLst>
</file>

<file path=ppt/tags/tag195.xml><?xml version="1.0" encoding="utf-8"?>
<p:tagLst xmlns:p="http://schemas.openxmlformats.org/presentationml/2006/main">
  <p:tag name="KSO_WM_FULL_TEXT_BEAUTIFY_COPY_ID" val="45095"/>
</p:tagLst>
</file>

<file path=ppt/tags/tag196.xml><?xml version="1.0" encoding="utf-8"?>
<p:tagLst xmlns:p="http://schemas.openxmlformats.org/presentationml/2006/main">
  <p:tag name="KSO_WM_FULL_TEXT_BEAUTIFY_COPY_ID" val="45096"/>
</p:tagLst>
</file>

<file path=ppt/tags/tag197.xml><?xml version="1.0" encoding="utf-8"?>
<p:tagLst xmlns:p="http://schemas.openxmlformats.org/presentationml/2006/main">
  <p:tag name="KSO_WM_FULL_TEXT_BEAUTIFY_COPY_ID" val="45097"/>
</p:tagLst>
</file>

<file path=ppt/tags/tag198.xml><?xml version="1.0" encoding="utf-8"?>
<p:tagLst xmlns:p="http://schemas.openxmlformats.org/presentationml/2006/main">
  <p:tag name="KSO_WM_FULL_TEXT_BEAUTIFY_COPY_ID" val="45098"/>
</p:tagLst>
</file>

<file path=ppt/tags/tag199.xml><?xml version="1.0" encoding="utf-8"?>
<p:tagLst xmlns:p="http://schemas.openxmlformats.org/presentationml/2006/main">
  <p:tag name="KSO_WM_FULL_TEXT_BEAUTIFY_COPY_ID" val="45099"/>
</p:tagLst>
</file>

<file path=ppt/tags/tag2.xml><?xml version="1.0" encoding="utf-8"?>
<p:tagLst xmlns:p="http://schemas.openxmlformats.org/presentationml/2006/main">
  <p:tag name="KSO_WM_FULL_TEXT_BEAUTIFY_COPY_ID" val="45061"/>
</p:tagLst>
</file>

<file path=ppt/tags/tag20.xml><?xml version="1.0" encoding="utf-8"?>
<p:tagLst xmlns:p="http://schemas.openxmlformats.org/presentationml/2006/main">
  <p:tag name="KSO_WM_FULL_TEXT_BEAUTIFY_COPY_ID" val="45086"/>
</p:tagLst>
</file>

<file path=ppt/tags/tag200.xml><?xml version="1.0" encoding="utf-8"?>
<p:tagLst xmlns:p="http://schemas.openxmlformats.org/presentationml/2006/main">
  <p:tag name="KSO_WM_FULL_TEXT_BEAUTIFY_COPY_ID" val="45100"/>
</p:tagLst>
</file>

<file path=ppt/tags/tag201.xml><?xml version="1.0" encoding="utf-8"?>
<p:tagLst xmlns:p="http://schemas.openxmlformats.org/presentationml/2006/main">
  <p:tag name="KSO_WM_FULL_TEXT_BEAUTIFY_COPY_ID" val="45101"/>
</p:tagLst>
</file>

<file path=ppt/tags/tag202.xml><?xml version="1.0" encoding="utf-8"?>
<p:tagLst xmlns:p="http://schemas.openxmlformats.org/presentationml/2006/main">
  <p:tag name="KSO_WM_FULL_TEXT_BEAUTIFY_COPY_ID" val="45102"/>
</p:tagLst>
</file>

<file path=ppt/tags/tag203.xml><?xml version="1.0" encoding="utf-8"?>
<p:tagLst xmlns:p="http://schemas.openxmlformats.org/presentationml/2006/main">
  <p:tag name="KSO_WM_FULL_TEXT_BEAUTIFY_COPY_ID" val="45103"/>
</p:tagLst>
</file>

<file path=ppt/tags/tag204.xml><?xml version="1.0" encoding="utf-8"?>
<p:tagLst xmlns:p="http://schemas.openxmlformats.org/presentationml/2006/main">
  <p:tag name="KSO_WM_FULL_TEXT_BEAUTIFY_COPY_ID" val="45104"/>
</p:tagLst>
</file>

<file path=ppt/tags/tag205.xml><?xml version="1.0" encoding="utf-8"?>
<p:tagLst xmlns:p="http://schemas.openxmlformats.org/presentationml/2006/main">
  <p:tag name="KSO_WM_FULL_TEXT_BEAUTIFY_COPY_ID" val="45105"/>
</p:tagLst>
</file>

<file path=ppt/tags/tag206.xml><?xml version="1.0" encoding="utf-8"?>
<p:tagLst xmlns:p="http://schemas.openxmlformats.org/presentationml/2006/main">
  <p:tag name="KSO_WM_FULL_TEXT_BEAUTIFY_COPY_ID" val="45106"/>
</p:tagLst>
</file>

<file path=ppt/tags/tag207.xml><?xml version="1.0" encoding="utf-8"?>
<p:tagLst xmlns:p="http://schemas.openxmlformats.org/presentationml/2006/main">
  <p:tag name="KSO_WM_FULL_TEXT_BEAUTIFY_COPY_ID" val="45107"/>
</p:tagLst>
</file>

<file path=ppt/tags/tag208.xml><?xml version="1.0" encoding="utf-8"?>
<p:tagLst xmlns:p="http://schemas.openxmlformats.org/presentationml/2006/main">
  <p:tag name="KSO_WM_FULL_TEXT_BEAUTIFY_COPY_ID" val="45108"/>
</p:tagLst>
</file>

<file path=ppt/tags/tag209.xml><?xml version="1.0" encoding="utf-8"?>
<p:tagLst xmlns:p="http://schemas.openxmlformats.org/presentationml/2006/main">
  <p:tag name="KSO_WM_FULL_TEXT_BEAUTIFY_COPY_ID" val="45109"/>
</p:tagLst>
</file>

<file path=ppt/tags/tag21.xml><?xml version="1.0" encoding="utf-8"?>
<p:tagLst xmlns:p="http://schemas.openxmlformats.org/presentationml/2006/main">
  <p:tag name="KSO_WM_FULL_TEXT_BEAUTIFY_COPY_ID" val="45087"/>
</p:tagLst>
</file>

<file path=ppt/tags/tag210.xml><?xml version="1.0" encoding="utf-8"?>
<p:tagLst xmlns:p="http://schemas.openxmlformats.org/presentationml/2006/main">
  <p:tag name="KSO_WM_FULL_TEXT_BEAUTIFY_COPY_ID" val="45110"/>
</p:tagLst>
</file>

<file path=ppt/tags/tag211.xml><?xml version="1.0" encoding="utf-8"?>
<p:tagLst xmlns:p="http://schemas.openxmlformats.org/presentationml/2006/main">
  <p:tag name="KSO_WM_FULL_TEXT_BEAUTIFY_COPY_ID" val="45111"/>
</p:tagLst>
</file>

<file path=ppt/tags/tag212.xml><?xml version="1.0" encoding="utf-8"?>
<p:tagLst xmlns:p="http://schemas.openxmlformats.org/presentationml/2006/main">
  <p:tag name="KSO_WM_FULL_TEXT_BEAUTIFY_COPY_ID" val="45112"/>
</p:tagLst>
</file>

<file path=ppt/tags/tag213.xml><?xml version="1.0" encoding="utf-8"?>
<p:tagLst xmlns:p="http://schemas.openxmlformats.org/presentationml/2006/main">
  <p:tag name="KSO_WM_FULL_TEXT_BEAUTIFY_COPY_ID" val="45113"/>
</p:tagLst>
</file>

<file path=ppt/tags/tag214.xml><?xml version="1.0" encoding="utf-8"?>
<p:tagLst xmlns:p="http://schemas.openxmlformats.org/presentationml/2006/main">
  <p:tag name="KSO_WM_FULL_TEXT_BEAUTIFY_COPY_ID" val="45114"/>
</p:tagLst>
</file>

<file path=ppt/tags/tag215.xml><?xml version="1.0" encoding="utf-8"?>
<p:tagLst xmlns:p="http://schemas.openxmlformats.org/presentationml/2006/main">
  <p:tag name="KSO_WM_FULL_TEXT_BEAUTIFY_COPY_ID" val="45115"/>
</p:tagLst>
</file>

<file path=ppt/tags/tag216.xml><?xml version="1.0" encoding="utf-8"?>
<p:tagLst xmlns:p="http://schemas.openxmlformats.org/presentationml/2006/main">
  <p:tag name="KSO_WM_FULL_TEXT_BEAUTIFY_COPY_ID" val="45116"/>
</p:tagLst>
</file>

<file path=ppt/tags/tag217.xml><?xml version="1.0" encoding="utf-8"?>
<p:tagLst xmlns:p="http://schemas.openxmlformats.org/presentationml/2006/main">
  <p:tag name="KSO_WM_FULL_TEXT_BEAUTIFY_COPY_ID" val="45117"/>
</p:tagLst>
</file>

<file path=ppt/tags/tag218.xml><?xml version="1.0" encoding="utf-8"?>
<p:tagLst xmlns:p="http://schemas.openxmlformats.org/presentationml/2006/main">
  <p:tag name="KSO_WM_FULL_TEXT_BEAUTIFY_COPY_ID" val="45118"/>
</p:tagLst>
</file>

<file path=ppt/tags/tag219.xml><?xml version="1.0" encoding="utf-8"?>
<p:tagLst xmlns:p="http://schemas.openxmlformats.org/presentationml/2006/main">
  <p:tag name="KSO_WM_FULL_TEXT_BEAUTIFY_COPY_ID" val="45119"/>
</p:tagLst>
</file>

<file path=ppt/tags/tag22.xml><?xml version="1.0" encoding="utf-8"?>
<p:tagLst xmlns:p="http://schemas.openxmlformats.org/presentationml/2006/main">
  <p:tag name="KSO_WM_FULL_TEXT_BEAUTIFY_COPY_ID" val="45088"/>
</p:tagLst>
</file>

<file path=ppt/tags/tag220.xml><?xml version="1.0" encoding="utf-8"?>
<p:tagLst xmlns:p="http://schemas.openxmlformats.org/presentationml/2006/main">
  <p:tag name="KSO_WM_FULL_TEXT_BEAUTIFY_COPY_ID" val="45120"/>
</p:tagLst>
</file>

<file path=ppt/tags/tag221.xml><?xml version="1.0" encoding="utf-8"?>
<p:tagLst xmlns:p="http://schemas.openxmlformats.org/presentationml/2006/main">
  <p:tag name="KSO_WM_FULL_TEXT_BEAUTIFY_COPY_ID" val="45121"/>
</p:tagLst>
</file>

<file path=ppt/tags/tag222.xml><?xml version="1.0" encoding="utf-8"?>
<p:tagLst xmlns:p="http://schemas.openxmlformats.org/presentationml/2006/main">
  <p:tag name="KSO_WM_FULL_TEXT_BEAUTIFY_COPY_ID" val="45122"/>
</p:tagLst>
</file>

<file path=ppt/tags/tag223.xml><?xml version="1.0" encoding="utf-8"?>
<p:tagLst xmlns:p="http://schemas.openxmlformats.org/presentationml/2006/main">
  <p:tag name="KSO_WM_FULL_TEXT_BEAUTIFY_COPY_ID" val="45123"/>
</p:tagLst>
</file>

<file path=ppt/tags/tag224.xml><?xml version="1.0" encoding="utf-8"?>
<p:tagLst xmlns:p="http://schemas.openxmlformats.org/presentationml/2006/main">
  <p:tag name="KSO_WM_FULL_TEXT_BEAUTIFY_COPY_ID" val="45124"/>
</p:tagLst>
</file>

<file path=ppt/tags/tag225.xml><?xml version="1.0" encoding="utf-8"?>
<p:tagLst xmlns:p="http://schemas.openxmlformats.org/presentationml/2006/main">
  <p:tag name="KSO_WM_FULL_TEXT_BEAUTIFY_COPY_ID" val="45125"/>
</p:tagLst>
</file>

<file path=ppt/tags/tag226.xml><?xml version="1.0" encoding="utf-8"?>
<p:tagLst xmlns:p="http://schemas.openxmlformats.org/presentationml/2006/main">
  <p:tag name="KSO_WM_FULL_TEXT_BEAUTIFY_COPY_ID" val="45126"/>
</p:tagLst>
</file>

<file path=ppt/tags/tag227.xml><?xml version="1.0" encoding="utf-8"?>
<p:tagLst xmlns:p="http://schemas.openxmlformats.org/presentationml/2006/main">
  <p:tag name="KSO_WM_FULL_TEXT_BEAUTIFY_COPY_ID" val="45127"/>
</p:tagLst>
</file>

<file path=ppt/tags/tag228.xml><?xml version="1.0" encoding="utf-8"?>
<p:tagLst xmlns:p="http://schemas.openxmlformats.org/presentationml/2006/main">
  <p:tag name="KSO_WM_FULL_TEXT_BEAUTIFY_COPY_ID" val="45128"/>
</p:tagLst>
</file>

<file path=ppt/tags/tag229.xml><?xml version="1.0" encoding="utf-8"?>
<p:tagLst xmlns:p="http://schemas.openxmlformats.org/presentationml/2006/main">
  <p:tag name="KSO_WM_FULL_TEXT_BEAUTIFY_COPY_ID" val="45129"/>
</p:tagLst>
</file>

<file path=ppt/tags/tag23.xml><?xml version="1.0" encoding="utf-8"?>
<p:tagLst xmlns:p="http://schemas.openxmlformats.org/presentationml/2006/main">
  <p:tag name="KSO_WM_FULL_TEXT_BEAUTIFY_COPY_ID" val="45089"/>
</p:tagLst>
</file>

<file path=ppt/tags/tag230.xml><?xml version="1.0" encoding="utf-8"?>
<p:tagLst xmlns:p="http://schemas.openxmlformats.org/presentationml/2006/main">
  <p:tag name="KSO_WM_FULL_TEXT_BEAUTIFY_COPY_ID" val="45130"/>
</p:tagLst>
</file>

<file path=ppt/tags/tag231.xml><?xml version="1.0" encoding="utf-8"?>
<p:tagLst xmlns:p="http://schemas.openxmlformats.org/presentationml/2006/main">
  <p:tag name="KSO_WM_FULL_TEXT_BEAUTIFY_COPY_ID" val="45131"/>
</p:tagLst>
</file>

<file path=ppt/tags/tag232.xml><?xml version="1.0" encoding="utf-8"?>
<p:tagLst xmlns:p="http://schemas.openxmlformats.org/presentationml/2006/main">
  <p:tag name="KSO_WM_FULL_TEXT_BEAUTIFY_COPY_ID" val="45133"/>
</p:tagLst>
</file>

<file path=ppt/tags/tag233.xml><?xml version="1.0" encoding="utf-8"?>
<p:tagLst xmlns:p="http://schemas.openxmlformats.org/presentationml/2006/main">
  <p:tag name="KSO_WM_FULL_TEXT_BEAUTIFY_COPY_ID" val="45134"/>
</p:tagLst>
</file>

<file path=ppt/tags/tag234.xml><?xml version="1.0" encoding="utf-8"?>
<p:tagLst xmlns:p="http://schemas.openxmlformats.org/presentationml/2006/main">
  <p:tag name="KSO_WM_FULL_TEXT_BEAUTIFY_COPY_ID" val="45135"/>
</p:tagLst>
</file>

<file path=ppt/tags/tag235.xml><?xml version="1.0" encoding="utf-8"?>
<p:tagLst xmlns:p="http://schemas.openxmlformats.org/presentationml/2006/main">
  <p:tag name="KSO_WM_FULL_TEXT_BEAUTIFY_COPY_ID" val="45137"/>
</p:tagLst>
</file>

<file path=ppt/tags/tag236.xml><?xml version="1.0" encoding="utf-8"?>
<p:tagLst xmlns:p="http://schemas.openxmlformats.org/presentationml/2006/main">
  <p:tag name="KSO_WM_FULL_TEXT_BEAUTIFY_COPY_ID" val="45138"/>
</p:tagLst>
</file>

<file path=ppt/tags/tag237.xml><?xml version="1.0" encoding="utf-8"?>
<p:tagLst xmlns:p="http://schemas.openxmlformats.org/presentationml/2006/main">
  <p:tag name="KSO_WM_FULL_TEXT_BEAUTIFY_COPY_ID" val="45140"/>
</p:tagLst>
</file>

<file path=ppt/tags/tag238.xml><?xml version="1.0" encoding="utf-8"?>
<p:tagLst xmlns:p="http://schemas.openxmlformats.org/presentationml/2006/main">
  <p:tag name="KSO_WM_FULL_TEXT_BEAUTIFY_COPY_ID" val="45141"/>
</p:tagLst>
</file>

<file path=ppt/tags/tag239.xml><?xml version="1.0" encoding="utf-8"?>
<p:tagLst xmlns:p="http://schemas.openxmlformats.org/presentationml/2006/main">
  <p:tag name="KSO_WM_FULL_TEXT_BEAUTIFY_COPY_ID" val="45143"/>
</p:tagLst>
</file>

<file path=ppt/tags/tag24.xml><?xml version="1.0" encoding="utf-8"?>
<p:tagLst xmlns:p="http://schemas.openxmlformats.org/presentationml/2006/main">
  <p:tag name="KSO_WM_FULL_TEXT_BEAUTIFY_COPY_ID" val="45090"/>
</p:tagLst>
</file>

<file path=ppt/tags/tag240.xml><?xml version="1.0" encoding="utf-8"?>
<p:tagLst xmlns:p="http://schemas.openxmlformats.org/presentationml/2006/main">
  <p:tag name="KSO_WM_FULL_TEXT_BEAUTIFY_COPY_ID" val="45144"/>
</p:tagLst>
</file>

<file path=ppt/tags/tag241.xml><?xml version="1.0" encoding="utf-8"?>
<p:tagLst xmlns:p="http://schemas.openxmlformats.org/presentationml/2006/main">
  <p:tag name="KSO_WM_FULL_TEXT_BEAUTIFY_COPY_ID" val="45145"/>
</p:tagLst>
</file>

<file path=ppt/tags/tag242.xml><?xml version="1.0" encoding="utf-8"?>
<p:tagLst xmlns:p="http://schemas.openxmlformats.org/presentationml/2006/main">
  <p:tag name="KSO_WM_FULL_TEXT_BEAUTIFY_COPY_ID" val="45147"/>
</p:tagLst>
</file>

<file path=ppt/tags/tag243.xml><?xml version="1.0" encoding="utf-8"?>
<p:tagLst xmlns:p="http://schemas.openxmlformats.org/presentationml/2006/main">
  <p:tag name="KSO_WM_FULL_TEXT_BEAUTIFY_COPY_ID" val="45148"/>
</p:tagLst>
</file>

<file path=ppt/tags/tag244.xml><?xml version="1.0" encoding="utf-8"?>
<p:tagLst xmlns:p="http://schemas.openxmlformats.org/presentationml/2006/main">
  <p:tag name="KSO_WM_FULL_TEXT_BEAUTIFY_COPY_ID" val="45149"/>
</p:tagLst>
</file>

<file path=ppt/tags/tag245.xml><?xml version="1.0" encoding="utf-8"?>
<p:tagLst xmlns:p="http://schemas.openxmlformats.org/presentationml/2006/main">
  <p:tag name="KSO_WM_FULL_TEXT_BEAUTIFY_COPY_ID" val="45150"/>
</p:tagLst>
</file>

<file path=ppt/tags/tag246.xml><?xml version="1.0" encoding="utf-8"?>
<p:tagLst xmlns:p="http://schemas.openxmlformats.org/presentationml/2006/main">
  <p:tag name="KSO_WM_FULL_TEXT_BEAUTIFY_COPY_ID" val="45151"/>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FULL_TEXT_BEAUTIFY_COPY_ID" val="45091"/>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FULL_TEXT_BEAUTIFY_COPY_ID" val="45092"/>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FULL_TEXT_BEAUTIFY_COPY_ID" val="45061"/>
</p:tagLst>
</file>

<file path=ppt/tags/tag264.xml><?xml version="1.0" encoding="utf-8"?>
<p:tagLst xmlns:p="http://schemas.openxmlformats.org/presentationml/2006/main">
  <p:tag name="KSO_WM_FULL_TEXT_BEAUTIFY_COPY_ID" val="45062"/>
</p:tagLst>
</file>

<file path=ppt/tags/tag265.xml><?xml version="1.0" encoding="utf-8"?>
<p:tagLst xmlns:p="http://schemas.openxmlformats.org/presentationml/2006/main">
  <p:tag name="KSO_WM_FULL_TEXT_BEAUTIFY_COPY_ID" val="45063"/>
</p:tagLst>
</file>

<file path=ppt/tags/tag266.xml><?xml version="1.0" encoding="utf-8"?>
<p:tagLst xmlns:p="http://schemas.openxmlformats.org/presentationml/2006/main">
  <p:tag name="KSO_WM_FULL_TEXT_BEAUTIFY_COPY_ID" val="45065"/>
</p:tagLst>
</file>

<file path=ppt/tags/tag267.xml><?xml version="1.0" encoding="utf-8"?>
<p:tagLst xmlns:p="http://schemas.openxmlformats.org/presentationml/2006/main">
  <p:tag name="KSO_WM_FULL_TEXT_BEAUTIFY_COPY_ID" val="45069"/>
</p:tagLst>
</file>

<file path=ppt/tags/tag268.xml><?xml version="1.0" encoding="utf-8"?>
<p:tagLst xmlns:p="http://schemas.openxmlformats.org/presentationml/2006/main">
  <p:tag name="KSO_WM_FULL_TEXT_BEAUTIFY_COPY_ID" val="45072"/>
</p:tagLst>
</file>

<file path=ppt/tags/tag269.xml><?xml version="1.0" encoding="utf-8"?>
<p:tagLst xmlns:p="http://schemas.openxmlformats.org/presentationml/2006/main">
  <p:tag name="KSO_WM_FULL_TEXT_BEAUTIFY_COPY_ID" val="45073"/>
</p:tagLst>
</file>

<file path=ppt/tags/tag27.xml><?xml version="1.0" encoding="utf-8"?>
<p:tagLst xmlns:p="http://schemas.openxmlformats.org/presentationml/2006/main">
  <p:tag name="KSO_WM_FULL_TEXT_BEAUTIFY_COPY_ID" val="45093"/>
</p:tagLst>
</file>

<file path=ppt/tags/tag270.xml><?xml version="1.0" encoding="utf-8"?>
<p:tagLst xmlns:p="http://schemas.openxmlformats.org/presentationml/2006/main">
  <p:tag name="KSO_WM_FULL_TEXT_BEAUTIFY_COPY_ID" val="45074"/>
</p:tagLst>
</file>

<file path=ppt/tags/tag271.xml><?xml version="1.0" encoding="utf-8"?>
<p:tagLst xmlns:p="http://schemas.openxmlformats.org/presentationml/2006/main">
  <p:tag name="KSO_WM_FULL_TEXT_BEAUTIFY_COPY_ID" val="45076"/>
</p:tagLst>
</file>

<file path=ppt/tags/tag272.xml><?xml version="1.0" encoding="utf-8"?>
<p:tagLst xmlns:p="http://schemas.openxmlformats.org/presentationml/2006/main">
  <p:tag name="KSO_WM_FULL_TEXT_BEAUTIFY_COPY_ID" val="45077"/>
</p:tagLst>
</file>

<file path=ppt/tags/tag273.xml><?xml version="1.0" encoding="utf-8"?>
<p:tagLst xmlns:p="http://schemas.openxmlformats.org/presentationml/2006/main">
  <p:tag name="KSO_WM_FULL_TEXT_BEAUTIFY_COPY_ID" val="45078"/>
</p:tagLst>
</file>

<file path=ppt/tags/tag274.xml><?xml version="1.0" encoding="utf-8"?>
<p:tagLst xmlns:p="http://schemas.openxmlformats.org/presentationml/2006/main">
  <p:tag name="KSO_WM_FULL_TEXT_BEAUTIFY_COPY_ID" val="45079"/>
</p:tagLst>
</file>

<file path=ppt/tags/tag275.xml><?xml version="1.0" encoding="utf-8"?>
<p:tagLst xmlns:p="http://schemas.openxmlformats.org/presentationml/2006/main">
  <p:tag name="KSO_WM_FULL_TEXT_BEAUTIFY_COPY_ID" val="45080"/>
</p:tagLst>
</file>

<file path=ppt/tags/tag276.xml><?xml version="1.0" encoding="utf-8"?>
<p:tagLst xmlns:p="http://schemas.openxmlformats.org/presentationml/2006/main">
  <p:tag name="KSO_WM_FULL_TEXT_BEAUTIFY_COPY_ID" val="45081"/>
</p:tagLst>
</file>

<file path=ppt/tags/tag277.xml><?xml version="1.0" encoding="utf-8"?>
<p:tagLst xmlns:p="http://schemas.openxmlformats.org/presentationml/2006/main">
  <p:tag name="KSO_WM_FULL_TEXT_BEAUTIFY_COPY_ID" val="45082"/>
</p:tagLst>
</file>

<file path=ppt/tags/tag278.xml><?xml version="1.0" encoding="utf-8"?>
<p:tagLst xmlns:p="http://schemas.openxmlformats.org/presentationml/2006/main">
  <p:tag name="KSO_WM_FULL_TEXT_BEAUTIFY_COPY_ID" val="45083"/>
</p:tagLst>
</file>

<file path=ppt/tags/tag279.xml><?xml version="1.0" encoding="utf-8"?>
<p:tagLst xmlns:p="http://schemas.openxmlformats.org/presentationml/2006/main">
  <p:tag name="KSO_WM_FULL_TEXT_BEAUTIFY_COPY_ID" val="45084"/>
</p:tagLst>
</file>

<file path=ppt/tags/tag28.xml><?xml version="1.0" encoding="utf-8"?>
<p:tagLst xmlns:p="http://schemas.openxmlformats.org/presentationml/2006/main">
  <p:tag name="KSO_WM_FULL_TEXT_BEAUTIFY_COPY_ID" val="45094"/>
</p:tagLst>
</file>

<file path=ppt/tags/tag280.xml><?xml version="1.0" encoding="utf-8"?>
<p:tagLst xmlns:p="http://schemas.openxmlformats.org/presentationml/2006/main">
  <p:tag name="KSO_WM_FULL_TEXT_BEAUTIFY_COPY_ID" val="45085"/>
</p:tagLst>
</file>

<file path=ppt/tags/tag281.xml><?xml version="1.0" encoding="utf-8"?>
<p:tagLst xmlns:p="http://schemas.openxmlformats.org/presentationml/2006/main">
  <p:tag name="KSO_WM_FULL_TEXT_BEAUTIFY_COPY_ID" val="45086"/>
</p:tagLst>
</file>

<file path=ppt/tags/tag282.xml><?xml version="1.0" encoding="utf-8"?>
<p:tagLst xmlns:p="http://schemas.openxmlformats.org/presentationml/2006/main">
  <p:tag name="KSO_WM_FULL_TEXT_BEAUTIFY_COPY_ID" val="45087"/>
</p:tagLst>
</file>

<file path=ppt/tags/tag283.xml><?xml version="1.0" encoding="utf-8"?>
<p:tagLst xmlns:p="http://schemas.openxmlformats.org/presentationml/2006/main">
  <p:tag name="KSO_WM_FULL_TEXT_BEAUTIFY_COPY_ID" val="45088"/>
</p:tagLst>
</file>

<file path=ppt/tags/tag284.xml><?xml version="1.0" encoding="utf-8"?>
<p:tagLst xmlns:p="http://schemas.openxmlformats.org/presentationml/2006/main">
  <p:tag name="KSO_WM_FULL_TEXT_BEAUTIFY_COPY_ID" val="45089"/>
</p:tagLst>
</file>

<file path=ppt/tags/tag285.xml><?xml version="1.0" encoding="utf-8"?>
<p:tagLst xmlns:p="http://schemas.openxmlformats.org/presentationml/2006/main">
  <p:tag name="KSO_WM_FULL_TEXT_BEAUTIFY_COPY_ID" val="45090"/>
</p:tagLst>
</file>

<file path=ppt/tags/tag286.xml><?xml version="1.0" encoding="utf-8"?>
<p:tagLst xmlns:p="http://schemas.openxmlformats.org/presentationml/2006/main">
  <p:tag name="KSO_WM_FULL_TEXT_BEAUTIFY_COPY_ID" val="45091"/>
</p:tagLst>
</file>

<file path=ppt/tags/tag287.xml><?xml version="1.0" encoding="utf-8"?>
<p:tagLst xmlns:p="http://schemas.openxmlformats.org/presentationml/2006/main">
  <p:tag name="KSO_WM_FULL_TEXT_BEAUTIFY_COPY_ID" val="45092"/>
</p:tagLst>
</file>

<file path=ppt/tags/tag288.xml><?xml version="1.0" encoding="utf-8"?>
<p:tagLst xmlns:p="http://schemas.openxmlformats.org/presentationml/2006/main">
  <p:tag name="KSO_WM_FULL_TEXT_BEAUTIFY_COPY_ID" val="45093"/>
</p:tagLst>
</file>

<file path=ppt/tags/tag289.xml><?xml version="1.0" encoding="utf-8"?>
<p:tagLst xmlns:p="http://schemas.openxmlformats.org/presentationml/2006/main">
  <p:tag name="KSO_WM_FULL_TEXT_BEAUTIFY_COPY_ID" val="45094"/>
</p:tagLst>
</file>

<file path=ppt/tags/tag29.xml><?xml version="1.0" encoding="utf-8"?>
<p:tagLst xmlns:p="http://schemas.openxmlformats.org/presentationml/2006/main">
  <p:tag name="KSO_WM_FULL_TEXT_BEAUTIFY_COPY_ID" val="45095"/>
</p:tagLst>
</file>

<file path=ppt/tags/tag290.xml><?xml version="1.0" encoding="utf-8"?>
<p:tagLst xmlns:p="http://schemas.openxmlformats.org/presentationml/2006/main">
  <p:tag name="KSO_WM_FULL_TEXT_BEAUTIFY_COPY_ID" val="45095"/>
</p:tagLst>
</file>

<file path=ppt/tags/tag291.xml><?xml version="1.0" encoding="utf-8"?>
<p:tagLst xmlns:p="http://schemas.openxmlformats.org/presentationml/2006/main">
  <p:tag name="KSO_WM_FULL_TEXT_BEAUTIFY_COPY_ID" val="45096"/>
</p:tagLst>
</file>

<file path=ppt/tags/tag292.xml><?xml version="1.0" encoding="utf-8"?>
<p:tagLst xmlns:p="http://schemas.openxmlformats.org/presentationml/2006/main">
  <p:tag name="KSO_WM_FULL_TEXT_BEAUTIFY_COPY_ID" val="45097"/>
</p:tagLst>
</file>

<file path=ppt/tags/tag293.xml><?xml version="1.0" encoding="utf-8"?>
<p:tagLst xmlns:p="http://schemas.openxmlformats.org/presentationml/2006/main">
  <p:tag name="KSO_WM_FULL_TEXT_BEAUTIFY_COPY_ID" val="45098"/>
</p:tagLst>
</file>

<file path=ppt/tags/tag294.xml><?xml version="1.0" encoding="utf-8"?>
<p:tagLst xmlns:p="http://schemas.openxmlformats.org/presentationml/2006/main">
  <p:tag name="KSO_WM_FULL_TEXT_BEAUTIFY_COPY_ID" val="45099"/>
</p:tagLst>
</file>

<file path=ppt/tags/tag295.xml><?xml version="1.0" encoding="utf-8"?>
<p:tagLst xmlns:p="http://schemas.openxmlformats.org/presentationml/2006/main">
  <p:tag name="KSO_WM_FULL_TEXT_BEAUTIFY_COPY_ID" val="45100"/>
</p:tagLst>
</file>

<file path=ppt/tags/tag296.xml><?xml version="1.0" encoding="utf-8"?>
<p:tagLst xmlns:p="http://schemas.openxmlformats.org/presentationml/2006/main">
  <p:tag name="KSO_WM_FULL_TEXT_BEAUTIFY_COPY_ID" val="45101"/>
</p:tagLst>
</file>

<file path=ppt/tags/tag297.xml><?xml version="1.0" encoding="utf-8"?>
<p:tagLst xmlns:p="http://schemas.openxmlformats.org/presentationml/2006/main">
  <p:tag name="KSO_WM_FULL_TEXT_BEAUTIFY_COPY_ID" val="45102"/>
</p:tagLst>
</file>

<file path=ppt/tags/tag298.xml><?xml version="1.0" encoding="utf-8"?>
<p:tagLst xmlns:p="http://schemas.openxmlformats.org/presentationml/2006/main">
  <p:tag name="KSO_WM_FULL_TEXT_BEAUTIFY_COPY_ID" val="45103"/>
</p:tagLst>
</file>

<file path=ppt/tags/tag299.xml><?xml version="1.0" encoding="utf-8"?>
<p:tagLst xmlns:p="http://schemas.openxmlformats.org/presentationml/2006/main">
  <p:tag name="KSO_WM_FULL_TEXT_BEAUTIFY_COPY_ID" val="45104"/>
</p:tagLst>
</file>

<file path=ppt/tags/tag3.xml><?xml version="1.0" encoding="utf-8"?>
<p:tagLst xmlns:p="http://schemas.openxmlformats.org/presentationml/2006/main">
  <p:tag name="KSO_WM_FULL_TEXT_BEAUTIFY_COPY_ID" val="45062"/>
</p:tagLst>
</file>

<file path=ppt/tags/tag30.xml><?xml version="1.0" encoding="utf-8"?>
<p:tagLst xmlns:p="http://schemas.openxmlformats.org/presentationml/2006/main">
  <p:tag name="KSO_WM_FULL_TEXT_BEAUTIFY_COPY_ID" val="45096"/>
</p:tagLst>
</file>

<file path=ppt/tags/tag300.xml><?xml version="1.0" encoding="utf-8"?>
<p:tagLst xmlns:p="http://schemas.openxmlformats.org/presentationml/2006/main">
  <p:tag name="KSO_WM_FULL_TEXT_BEAUTIFY_COPY_ID" val="45105"/>
</p:tagLst>
</file>

<file path=ppt/tags/tag301.xml><?xml version="1.0" encoding="utf-8"?>
<p:tagLst xmlns:p="http://schemas.openxmlformats.org/presentationml/2006/main">
  <p:tag name="KSO_WM_FULL_TEXT_BEAUTIFY_COPY_ID" val="45106"/>
</p:tagLst>
</file>

<file path=ppt/tags/tag302.xml><?xml version="1.0" encoding="utf-8"?>
<p:tagLst xmlns:p="http://schemas.openxmlformats.org/presentationml/2006/main">
  <p:tag name="KSO_WM_FULL_TEXT_BEAUTIFY_COPY_ID" val="45107"/>
</p:tagLst>
</file>

<file path=ppt/tags/tag303.xml><?xml version="1.0" encoding="utf-8"?>
<p:tagLst xmlns:p="http://schemas.openxmlformats.org/presentationml/2006/main">
  <p:tag name="KSO_WM_FULL_TEXT_BEAUTIFY_COPY_ID" val="45108"/>
</p:tagLst>
</file>

<file path=ppt/tags/tag304.xml><?xml version="1.0" encoding="utf-8"?>
<p:tagLst xmlns:p="http://schemas.openxmlformats.org/presentationml/2006/main">
  <p:tag name="KSO_WM_FULL_TEXT_BEAUTIFY_COPY_ID" val="45109"/>
</p:tagLst>
</file>

<file path=ppt/tags/tag305.xml><?xml version="1.0" encoding="utf-8"?>
<p:tagLst xmlns:p="http://schemas.openxmlformats.org/presentationml/2006/main">
  <p:tag name="KSO_WM_FULL_TEXT_BEAUTIFY_COPY_ID" val="45110"/>
</p:tagLst>
</file>

<file path=ppt/tags/tag306.xml><?xml version="1.0" encoding="utf-8"?>
<p:tagLst xmlns:p="http://schemas.openxmlformats.org/presentationml/2006/main">
  <p:tag name="KSO_WM_FULL_TEXT_BEAUTIFY_COPY_ID" val="45111"/>
</p:tagLst>
</file>

<file path=ppt/tags/tag307.xml><?xml version="1.0" encoding="utf-8"?>
<p:tagLst xmlns:p="http://schemas.openxmlformats.org/presentationml/2006/main">
  <p:tag name="KSO_WM_FULL_TEXT_BEAUTIFY_COPY_ID" val="45112"/>
</p:tagLst>
</file>

<file path=ppt/tags/tag308.xml><?xml version="1.0" encoding="utf-8"?>
<p:tagLst xmlns:p="http://schemas.openxmlformats.org/presentationml/2006/main">
  <p:tag name="KSO_WM_FULL_TEXT_BEAUTIFY_COPY_ID" val="45113"/>
</p:tagLst>
</file>

<file path=ppt/tags/tag309.xml><?xml version="1.0" encoding="utf-8"?>
<p:tagLst xmlns:p="http://schemas.openxmlformats.org/presentationml/2006/main">
  <p:tag name="KSO_WM_FULL_TEXT_BEAUTIFY_COPY_ID" val="45114"/>
</p:tagLst>
</file>

<file path=ppt/tags/tag31.xml><?xml version="1.0" encoding="utf-8"?>
<p:tagLst xmlns:p="http://schemas.openxmlformats.org/presentationml/2006/main">
  <p:tag name="KSO_WM_FULL_TEXT_BEAUTIFY_COPY_ID" val="45097"/>
</p:tagLst>
</file>

<file path=ppt/tags/tag310.xml><?xml version="1.0" encoding="utf-8"?>
<p:tagLst xmlns:p="http://schemas.openxmlformats.org/presentationml/2006/main">
  <p:tag name="KSO_WM_FULL_TEXT_BEAUTIFY_COPY_ID" val="45115"/>
</p:tagLst>
</file>

<file path=ppt/tags/tag311.xml><?xml version="1.0" encoding="utf-8"?>
<p:tagLst xmlns:p="http://schemas.openxmlformats.org/presentationml/2006/main">
  <p:tag name="KSO_WM_FULL_TEXT_BEAUTIFY_COPY_ID" val="45116"/>
</p:tagLst>
</file>

<file path=ppt/tags/tag312.xml><?xml version="1.0" encoding="utf-8"?>
<p:tagLst xmlns:p="http://schemas.openxmlformats.org/presentationml/2006/main">
  <p:tag name="KSO_WM_FULL_TEXT_BEAUTIFY_COPY_ID" val="45117"/>
</p:tagLst>
</file>

<file path=ppt/tags/tag313.xml><?xml version="1.0" encoding="utf-8"?>
<p:tagLst xmlns:p="http://schemas.openxmlformats.org/presentationml/2006/main">
  <p:tag name="KSO_WM_FULL_TEXT_BEAUTIFY_COPY_ID" val="45118"/>
</p:tagLst>
</file>

<file path=ppt/tags/tag314.xml><?xml version="1.0" encoding="utf-8"?>
<p:tagLst xmlns:p="http://schemas.openxmlformats.org/presentationml/2006/main">
  <p:tag name="KSO_WM_FULL_TEXT_BEAUTIFY_COPY_ID" val="45119"/>
</p:tagLst>
</file>

<file path=ppt/tags/tag315.xml><?xml version="1.0" encoding="utf-8"?>
<p:tagLst xmlns:p="http://schemas.openxmlformats.org/presentationml/2006/main">
  <p:tag name="KSO_WM_FULL_TEXT_BEAUTIFY_COPY_ID" val="45120"/>
</p:tagLst>
</file>

<file path=ppt/tags/tag316.xml><?xml version="1.0" encoding="utf-8"?>
<p:tagLst xmlns:p="http://schemas.openxmlformats.org/presentationml/2006/main">
  <p:tag name="KSO_WM_FULL_TEXT_BEAUTIFY_COPY_ID" val="45121"/>
</p:tagLst>
</file>

<file path=ppt/tags/tag317.xml><?xml version="1.0" encoding="utf-8"?>
<p:tagLst xmlns:p="http://schemas.openxmlformats.org/presentationml/2006/main">
  <p:tag name="KSO_WM_FULL_TEXT_BEAUTIFY_COPY_ID" val="45122"/>
</p:tagLst>
</file>

<file path=ppt/tags/tag318.xml><?xml version="1.0" encoding="utf-8"?>
<p:tagLst xmlns:p="http://schemas.openxmlformats.org/presentationml/2006/main">
  <p:tag name="KSO_WM_FULL_TEXT_BEAUTIFY_COPY_ID" val="45123"/>
</p:tagLst>
</file>

<file path=ppt/tags/tag319.xml><?xml version="1.0" encoding="utf-8"?>
<p:tagLst xmlns:p="http://schemas.openxmlformats.org/presentationml/2006/main">
  <p:tag name="KSO_WM_FULL_TEXT_BEAUTIFY_COPY_ID" val="45124"/>
</p:tagLst>
</file>

<file path=ppt/tags/tag32.xml><?xml version="1.0" encoding="utf-8"?>
<p:tagLst xmlns:p="http://schemas.openxmlformats.org/presentationml/2006/main">
  <p:tag name="KSO_WM_FULL_TEXT_BEAUTIFY_COPY_ID" val="45098"/>
</p:tagLst>
</file>

<file path=ppt/tags/tag320.xml><?xml version="1.0" encoding="utf-8"?>
<p:tagLst xmlns:p="http://schemas.openxmlformats.org/presentationml/2006/main">
  <p:tag name="KSO_WM_FULL_TEXT_BEAUTIFY_COPY_ID" val="45125"/>
</p:tagLst>
</file>

<file path=ppt/tags/tag321.xml><?xml version="1.0" encoding="utf-8"?>
<p:tagLst xmlns:p="http://schemas.openxmlformats.org/presentationml/2006/main">
  <p:tag name="KSO_WM_FULL_TEXT_BEAUTIFY_COPY_ID" val="45126"/>
</p:tagLst>
</file>

<file path=ppt/tags/tag322.xml><?xml version="1.0" encoding="utf-8"?>
<p:tagLst xmlns:p="http://schemas.openxmlformats.org/presentationml/2006/main">
  <p:tag name="KSO_WM_FULL_TEXT_BEAUTIFY_COPY_ID" val="45127"/>
</p:tagLst>
</file>

<file path=ppt/tags/tag323.xml><?xml version="1.0" encoding="utf-8"?>
<p:tagLst xmlns:p="http://schemas.openxmlformats.org/presentationml/2006/main">
  <p:tag name="KSO_WM_FULL_TEXT_BEAUTIFY_COPY_ID" val="45128"/>
</p:tagLst>
</file>

<file path=ppt/tags/tag324.xml><?xml version="1.0" encoding="utf-8"?>
<p:tagLst xmlns:p="http://schemas.openxmlformats.org/presentationml/2006/main">
  <p:tag name="KSO_WM_FULL_TEXT_BEAUTIFY_COPY_ID" val="45129"/>
</p:tagLst>
</file>

<file path=ppt/tags/tag325.xml><?xml version="1.0" encoding="utf-8"?>
<p:tagLst xmlns:p="http://schemas.openxmlformats.org/presentationml/2006/main">
  <p:tag name="KSO_WM_FULL_TEXT_BEAUTIFY_COPY_ID" val="45130"/>
</p:tagLst>
</file>

<file path=ppt/tags/tag326.xml><?xml version="1.0" encoding="utf-8"?>
<p:tagLst xmlns:p="http://schemas.openxmlformats.org/presentationml/2006/main">
  <p:tag name="KSO_WM_FULL_TEXT_BEAUTIFY_COPY_ID" val="45131"/>
</p:tagLst>
</file>

<file path=ppt/tags/tag327.xml><?xml version="1.0" encoding="utf-8"?>
<p:tagLst xmlns:p="http://schemas.openxmlformats.org/presentationml/2006/main">
  <p:tag name="KSO_WM_FULL_TEXT_BEAUTIFY_COPY_ID" val="45133"/>
</p:tagLst>
</file>

<file path=ppt/tags/tag328.xml><?xml version="1.0" encoding="utf-8"?>
<p:tagLst xmlns:p="http://schemas.openxmlformats.org/presentationml/2006/main">
  <p:tag name="KSO_WM_FULL_TEXT_BEAUTIFY_COPY_ID" val="45134"/>
</p:tagLst>
</file>

<file path=ppt/tags/tag329.xml><?xml version="1.0" encoding="utf-8"?>
<p:tagLst xmlns:p="http://schemas.openxmlformats.org/presentationml/2006/main">
  <p:tag name="KSO_WM_FULL_TEXT_BEAUTIFY_COPY_ID" val="45135"/>
</p:tagLst>
</file>

<file path=ppt/tags/tag33.xml><?xml version="1.0" encoding="utf-8"?>
<p:tagLst xmlns:p="http://schemas.openxmlformats.org/presentationml/2006/main">
  <p:tag name="KSO_WM_FULL_TEXT_BEAUTIFY_COPY_ID" val="45099"/>
</p:tagLst>
</file>

<file path=ppt/tags/tag330.xml><?xml version="1.0" encoding="utf-8"?>
<p:tagLst xmlns:p="http://schemas.openxmlformats.org/presentationml/2006/main">
  <p:tag name="KSO_WM_FULL_TEXT_BEAUTIFY_COPY_ID" val="45137"/>
</p:tagLst>
</file>

<file path=ppt/tags/tag331.xml><?xml version="1.0" encoding="utf-8"?>
<p:tagLst xmlns:p="http://schemas.openxmlformats.org/presentationml/2006/main">
  <p:tag name="KSO_WM_FULL_TEXT_BEAUTIFY_COPY_ID" val="45138"/>
</p:tagLst>
</file>

<file path=ppt/tags/tag332.xml><?xml version="1.0" encoding="utf-8"?>
<p:tagLst xmlns:p="http://schemas.openxmlformats.org/presentationml/2006/main">
  <p:tag name="KSO_WM_FULL_TEXT_BEAUTIFY_COPY_ID" val="45140"/>
</p:tagLst>
</file>

<file path=ppt/tags/tag333.xml><?xml version="1.0" encoding="utf-8"?>
<p:tagLst xmlns:p="http://schemas.openxmlformats.org/presentationml/2006/main">
  <p:tag name="KSO_WM_FULL_TEXT_BEAUTIFY_COPY_ID" val="45141"/>
</p:tagLst>
</file>

<file path=ppt/tags/tag334.xml><?xml version="1.0" encoding="utf-8"?>
<p:tagLst xmlns:p="http://schemas.openxmlformats.org/presentationml/2006/main">
  <p:tag name="KSO_WM_FULL_TEXT_BEAUTIFY_COPY_ID" val="45143"/>
</p:tagLst>
</file>

<file path=ppt/tags/tag335.xml><?xml version="1.0" encoding="utf-8"?>
<p:tagLst xmlns:p="http://schemas.openxmlformats.org/presentationml/2006/main">
  <p:tag name="KSO_WM_FULL_TEXT_BEAUTIFY_COPY_ID" val="45144"/>
</p:tagLst>
</file>

<file path=ppt/tags/tag336.xml><?xml version="1.0" encoding="utf-8"?>
<p:tagLst xmlns:p="http://schemas.openxmlformats.org/presentationml/2006/main">
  <p:tag name="KSO_WM_FULL_TEXT_BEAUTIFY_COPY_ID" val="45145"/>
</p:tagLst>
</file>

<file path=ppt/tags/tag337.xml><?xml version="1.0" encoding="utf-8"?>
<p:tagLst xmlns:p="http://schemas.openxmlformats.org/presentationml/2006/main">
  <p:tag name="KSO_WM_FULL_TEXT_BEAUTIFY_COPY_ID" val="45147"/>
</p:tagLst>
</file>

<file path=ppt/tags/tag338.xml><?xml version="1.0" encoding="utf-8"?>
<p:tagLst xmlns:p="http://schemas.openxmlformats.org/presentationml/2006/main">
  <p:tag name="KSO_WM_FULL_TEXT_BEAUTIFY_COPY_ID" val="45148"/>
</p:tagLst>
</file>

<file path=ppt/tags/tag339.xml><?xml version="1.0" encoding="utf-8"?>
<p:tagLst xmlns:p="http://schemas.openxmlformats.org/presentationml/2006/main">
  <p:tag name="KSO_WM_FULL_TEXT_BEAUTIFY_COPY_ID" val="45149"/>
</p:tagLst>
</file>

<file path=ppt/tags/tag34.xml><?xml version="1.0" encoding="utf-8"?>
<p:tagLst xmlns:p="http://schemas.openxmlformats.org/presentationml/2006/main">
  <p:tag name="KSO_WM_FULL_TEXT_BEAUTIFY_COPY_ID" val="45100"/>
</p:tagLst>
</file>

<file path=ppt/tags/tag340.xml><?xml version="1.0" encoding="utf-8"?>
<p:tagLst xmlns:p="http://schemas.openxmlformats.org/presentationml/2006/main">
  <p:tag name="KSO_WM_FULL_TEXT_BEAUTIFY_COPY_ID" val="45150"/>
</p:tagLst>
</file>

<file path=ppt/tags/tag341.xml><?xml version="1.0" encoding="utf-8"?>
<p:tagLst xmlns:p="http://schemas.openxmlformats.org/presentationml/2006/main">
  <p:tag name="KSO_WM_FULL_TEXT_BEAUTIFY_COPY_ID" val="45151"/>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FULL_TEXT_BEAUTIFY_COPY_ID" val="45061"/>
</p:tagLst>
</file>

<file path=ppt/tags/tag344.xml><?xml version="1.0" encoding="utf-8"?>
<p:tagLst xmlns:p="http://schemas.openxmlformats.org/presentationml/2006/main">
  <p:tag name="KSO_WM_FULL_TEXT_BEAUTIFY_COPY_ID" val="45062"/>
</p:tagLst>
</file>

<file path=ppt/tags/tag345.xml><?xml version="1.0" encoding="utf-8"?>
<p:tagLst xmlns:p="http://schemas.openxmlformats.org/presentationml/2006/main">
  <p:tag name="KSO_WM_FULL_TEXT_BEAUTIFY_COPY_ID" val="45063"/>
</p:tagLst>
</file>

<file path=ppt/tags/tag346.xml><?xml version="1.0" encoding="utf-8"?>
<p:tagLst xmlns:p="http://schemas.openxmlformats.org/presentationml/2006/main">
  <p:tag name="KSO_WM_FULL_TEXT_BEAUTIFY_COPY_ID" val="45065"/>
</p:tagLst>
</file>

<file path=ppt/tags/tag347.xml><?xml version="1.0" encoding="utf-8"?>
<p:tagLst xmlns:p="http://schemas.openxmlformats.org/presentationml/2006/main">
  <p:tag name="KSO_WM_FULL_TEXT_BEAUTIFY_COPY_ID" val="45069"/>
</p:tagLst>
</file>

<file path=ppt/tags/tag348.xml><?xml version="1.0" encoding="utf-8"?>
<p:tagLst xmlns:p="http://schemas.openxmlformats.org/presentationml/2006/main">
  <p:tag name="KSO_WM_FULL_TEXT_BEAUTIFY_COPY_ID" val="45072"/>
</p:tagLst>
</file>

<file path=ppt/tags/tag349.xml><?xml version="1.0" encoding="utf-8"?>
<p:tagLst xmlns:p="http://schemas.openxmlformats.org/presentationml/2006/main">
  <p:tag name="KSO_WM_FULL_TEXT_BEAUTIFY_COPY_ID" val="45073"/>
</p:tagLst>
</file>

<file path=ppt/tags/tag35.xml><?xml version="1.0" encoding="utf-8"?>
<p:tagLst xmlns:p="http://schemas.openxmlformats.org/presentationml/2006/main">
  <p:tag name="KSO_WM_FULL_TEXT_BEAUTIFY_COPY_ID" val="45101"/>
</p:tagLst>
</file>

<file path=ppt/tags/tag350.xml><?xml version="1.0" encoding="utf-8"?>
<p:tagLst xmlns:p="http://schemas.openxmlformats.org/presentationml/2006/main">
  <p:tag name="KSO_WM_FULL_TEXT_BEAUTIFY_COPY_ID" val="45074"/>
</p:tagLst>
</file>

<file path=ppt/tags/tag351.xml><?xml version="1.0" encoding="utf-8"?>
<p:tagLst xmlns:p="http://schemas.openxmlformats.org/presentationml/2006/main">
  <p:tag name="KSO_WM_FULL_TEXT_BEAUTIFY_COPY_ID" val="45076"/>
</p:tagLst>
</file>

<file path=ppt/tags/tag352.xml><?xml version="1.0" encoding="utf-8"?>
<p:tagLst xmlns:p="http://schemas.openxmlformats.org/presentationml/2006/main">
  <p:tag name="KSO_WM_FULL_TEXT_BEAUTIFY_COPY_ID" val="45077"/>
</p:tagLst>
</file>

<file path=ppt/tags/tag353.xml><?xml version="1.0" encoding="utf-8"?>
<p:tagLst xmlns:p="http://schemas.openxmlformats.org/presentationml/2006/main">
  <p:tag name="KSO_WM_FULL_TEXT_BEAUTIFY_COPY_ID" val="45078"/>
</p:tagLst>
</file>

<file path=ppt/tags/tag354.xml><?xml version="1.0" encoding="utf-8"?>
<p:tagLst xmlns:p="http://schemas.openxmlformats.org/presentationml/2006/main">
  <p:tag name="KSO_WM_FULL_TEXT_BEAUTIFY_COPY_ID" val="45079"/>
</p:tagLst>
</file>

<file path=ppt/tags/tag355.xml><?xml version="1.0" encoding="utf-8"?>
<p:tagLst xmlns:p="http://schemas.openxmlformats.org/presentationml/2006/main">
  <p:tag name="KSO_WM_FULL_TEXT_BEAUTIFY_COPY_ID" val="45080"/>
</p:tagLst>
</file>

<file path=ppt/tags/tag356.xml><?xml version="1.0" encoding="utf-8"?>
<p:tagLst xmlns:p="http://schemas.openxmlformats.org/presentationml/2006/main">
  <p:tag name="KSO_WM_FULL_TEXT_BEAUTIFY_COPY_ID" val="45081"/>
</p:tagLst>
</file>

<file path=ppt/tags/tag357.xml><?xml version="1.0" encoding="utf-8"?>
<p:tagLst xmlns:p="http://schemas.openxmlformats.org/presentationml/2006/main">
  <p:tag name="KSO_WM_FULL_TEXT_BEAUTIFY_COPY_ID" val="45082"/>
</p:tagLst>
</file>

<file path=ppt/tags/tag358.xml><?xml version="1.0" encoding="utf-8"?>
<p:tagLst xmlns:p="http://schemas.openxmlformats.org/presentationml/2006/main">
  <p:tag name="KSO_WM_FULL_TEXT_BEAUTIFY_COPY_ID" val="45083"/>
</p:tagLst>
</file>

<file path=ppt/tags/tag359.xml><?xml version="1.0" encoding="utf-8"?>
<p:tagLst xmlns:p="http://schemas.openxmlformats.org/presentationml/2006/main">
  <p:tag name="KSO_WM_FULL_TEXT_BEAUTIFY_COPY_ID" val="45084"/>
</p:tagLst>
</file>

<file path=ppt/tags/tag36.xml><?xml version="1.0" encoding="utf-8"?>
<p:tagLst xmlns:p="http://schemas.openxmlformats.org/presentationml/2006/main">
  <p:tag name="KSO_WM_FULL_TEXT_BEAUTIFY_COPY_ID" val="45102"/>
</p:tagLst>
</file>

<file path=ppt/tags/tag360.xml><?xml version="1.0" encoding="utf-8"?>
<p:tagLst xmlns:p="http://schemas.openxmlformats.org/presentationml/2006/main">
  <p:tag name="KSO_WM_FULL_TEXT_BEAUTIFY_COPY_ID" val="45085"/>
</p:tagLst>
</file>

<file path=ppt/tags/tag361.xml><?xml version="1.0" encoding="utf-8"?>
<p:tagLst xmlns:p="http://schemas.openxmlformats.org/presentationml/2006/main">
  <p:tag name="KSO_WM_FULL_TEXT_BEAUTIFY_COPY_ID" val="45086"/>
</p:tagLst>
</file>

<file path=ppt/tags/tag362.xml><?xml version="1.0" encoding="utf-8"?>
<p:tagLst xmlns:p="http://schemas.openxmlformats.org/presentationml/2006/main">
  <p:tag name="KSO_WM_FULL_TEXT_BEAUTIFY_COPY_ID" val="45087"/>
</p:tagLst>
</file>

<file path=ppt/tags/tag363.xml><?xml version="1.0" encoding="utf-8"?>
<p:tagLst xmlns:p="http://schemas.openxmlformats.org/presentationml/2006/main">
  <p:tag name="KSO_WM_FULL_TEXT_BEAUTIFY_COPY_ID" val="45088"/>
</p:tagLst>
</file>

<file path=ppt/tags/tag364.xml><?xml version="1.0" encoding="utf-8"?>
<p:tagLst xmlns:p="http://schemas.openxmlformats.org/presentationml/2006/main">
  <p:tag name="KSO_WM_FULL_TEXT_BEAUTIFY_COPY_ID" val="45089"/>
</p:tagLst>
</file>

<file path=ppt/tags/tag365.xml><?xml version="1.0" encoding="utf-8"?>
<p:tagLst xmlns:p="http://schemas.openxmlformats.org/presentationml/2006/main">
  <p:tag name="KSO_WM_FULL_TEXT_BEAUTIFY_COPY_ID" val="45090"/>
</p:tagLst>
</file>

<file path=ppt/tags/tag366.xml><?xml version="1.0" encoding="utf-8"?>
<p:tagLst xmlns:p="http://schemas.openxmlformats.org/presentationml/2006/main">
  <p:tag name="KSO_WM_FULL_TEXT_BEAUTIFY_COPY_ID" val="45091"/>
</p:tagLst>
</file>

<file path=ppt/tags/tag367.xml><?xml version="1.0" encoding="utf-8"?>
<p:tagLst xmlns:p="http://schemas.openxmlformats.org/presentationml/2006/main">
  <p:tag name="KSO_WM_FULL_TEXT_BEAUTIFY_COPY_ID" val="45092"/>
</p:tagLst>
</file>

<file path=ppt/tags/tag368.xml><?xml version="1.0" encoding="utf-8"?>
<p:tagLst xmlns:p="http://schemas.openxmlformats.org/presentationml/2006/main">
  <p:tag name="KSO_WM_FULL_TEXT_BEAUTIFY_COPY_ID" val="45093"/>
</p:tagLst>
</file>

<file path=ppt/tags/tag369.xml><?xml version="1.0" encoding="utf-8"?>
<p:tagLst xmlns:p="http://schemas.openxmlformats.org/presentationml/2006/main">
  <p:tag name="KSO_WM_FULL_TEXT_BEAUTIFY_COPY_ID" val="45094"/>
</p:tagLst>
</file>

<file path=ppt/tags/tag37.xml><?xml version="1.0" encoding="utf-8"?>
<p:tagLst xmlns:p="http://schemas.openxmlformats.org/presentationml/2006/main">
  <p:tag name="KSO_WM_FULL_TEXT_BEAUTIFY_COPY_ID" val="45103"/>
</p:tagLst>
</file>

<file path=ppt/tags/tag370.xml><?xml version="1.0" encoding="utf-8"?>
<p:tagLst xmlns:p="http://schemas.openxmlformats.org/presentationml/2006/main">
  <p:tag name="KSO_WM_FULL_TEXT_BEAUTIFY_COPY_ID" val="45095"/>
</p:tagLst>
</file>

<file path=ppt/tags/tag371.xml><?xml version="1.0" encoding="utf-8"?>
<p:tagLst xmlns:p="http://schemas.openxmlformats.org/presentationml/2006/main">
  <p:tag name="KSO_WM_FULL_TEXT_BEAUTIFY_COPY_ID" val="45096"/>
</p:tagLst>
</file>

<file path=ppt/tags/tag372.xml><?xml version="1.0" encoding="utf-8"?>
<p:tagLst xmlns:p="http://schemas.openxmlformats.org/presentationml/2006/main">
  <p:tag name="KSO_WM_FULL_TEXT_BEAUTIFY_COPY_ID" val="45097"/>
</p:tagLst>
</file>

<file path=ppt/tags/tag373.xml><?xml version="1.0" encoding="utf-8"?>
<p:tagLst xmlns:p="http://schemas.openxmlformats.org/presentationml/2006/main">
  <p:tag name="KSO_WM_FULL_TEXT_BEAUTIFY_COPY_ID" val="45098"/>
</p:tagLst>
</file>

<file path=ppt/tags/tag374.xml><?xml version="1.0" encoding="utf-8"?>
<p:tagLst xmlns:p="http://schemas.openxmlformats.org/presentationml/2006/main">
  <p:tag name="KSO_WM_FULL_TEXT_BEAUTIFY_COPY_ID" val="45099"/>
</p:tagLst>
</file>

<file path=ppt/tags/tag375.xml><?xml version="1.0" encoding="utf-8"?>
<p:tagLst xmlns:p="http://schemas.openxmlformats.org/presentationml/2006/main">
  <p:tag name="KSO_WM_FULL_TEXT_BEAUTIFY_COPY_ID" val="45100"/>
</p:tagLst>
</file>

<file path=ppt/tags/tag376.xml><?xml version="1.0" encoding="utf-8"?>
<p:tagLst xmlns:p="http://schemas.openxmlformats.org/presentationml/2006/main">
  <p:tag name="KSO_WM_FULL_TEXT_BEAUTIFY_COPY_ID" val="45101"/>
</p:tagLst>
</file>

<file path=ppt/tags/tag377.xml><?xml version="1.0" encoding="utf-8"?>
<p:tagLst xmlns:p="http://schemas.openxmlformats.org/presentationml/2006/main">
  <p:tag name="KSO_WM_FULL_TEXT_BEAUTIFY_COPY_ID" val="45102"/>
</p:tagLst>
</file>

<file path=ppt/tags/tag378.xml><?xml version="1.0" encoding="utf-8"?>
<p:tagLst xmlns:p="http://schemas.openxmlformats.org/presentationml/2006/main">
  <p:tag name="KSO_WM_FULL_TEXT_BEAUTIFY_COPY_ID" val="45103"/>
</p:tagLst>
</file>

<file path=ppt/tags/tag379.xml><?xml version="1.0" encoding="utf-8"?>
<p:tagLst xmlns:p="http://schemas.openxmlformats.org/presentationml/2006/main">
  <p:tag name="KSO_WM_FULL_TEXT_BEAUTIFY_COPY_ID" val="45104"/>
</p:tagLst>
</file>

<file path=ppt/tags/tag38.xml><?xml version="1.0" encoding="utf-8"?>
<p:tagLst xmlns:p="http://schemas.openxmlformats.org/presentationml/2006/main">
  <p:tag name="KSO_WM_FULL_TEXT_BEAUTIFY_COPY_ID" val="45104"/>
</p:tagLst>
</file>

<file path=ppt/tags/tag380.xml><?xml version="1.0" encoding="utf-8"?>
<p:tagLst xmlns:p="http://schemas.openxmlformats.org/presentationml/2006/main">
  <p:tag name="KSO_WM_FULL_TEXT_BEAUTIFY_COPY_ID" val="45105"/>
</p:tagLst>
</file>

<file path=ppt/tags/tag381.xml><?xml version="1.0" encoding="utf-8"?>
<p:tagLst xmlns:p="http://schemas.openxmlformats.org/presentationml/2006/main">
  <p:tag name="KSO_WM_FULL_TEXT_BEAUTIFY_COPY_ID" val="45106"/>
</p:tagLst>
</file>

<file path=ppt/tags/tag382.xml><?xml version="1.0" encoding="utf-8"?>
<p:tagLst xmlns:p="http://schemas.openxmlformats.org/presentationml/2006/main">
  <p:tag name="KSO_WM_FULL_TEXT_BEAUTIFY_COPY_ID" val="45107"/>
</p:tagLst>
</file>

<file path=ppt/tags/tag383.xml><?xml version="1.0" encoding="utf-8"?>
<p:tagLst xmlns:p="http://schemas.openxmlformats.org/presentationml/2006/main">
  <p:tag name="KSO_WM_FULL_TEXT_BEAUTIFY_COPY_ID" val="45108"/>
</p:tagLst>
</file>

<file path=ppt/tags/tag384.xml><?xml version="1.0" encoding="utf-8"?>
<p:tagLst xmlns:p="http://schemas.openxmlformats.org/presentationml/2006/main">
  <p:tag name="KSO_WM_FULL_TEXT_BEAUTIFY_COPY_ID" val="45109"/>
</p:tagLst>
</file>

<file path=ppt/tags/tag385.xml><?xml version="1.0" encoding="utf-8"?>
<p:tagLst xmlns:p="http://schemas.openxmlformats.org/presentationml/2006/main">
  <p:tag name="KSO_WM_FULL_TEXT_BEAUTIFY_COPY_ID" val="45110"/>
</p:tagLst>
</file>

<file path=ppt/tags/tag386.xml><?xml version="1.0" encoding="utf-8"?>
<p:tagLst xmlns:p="http://schemas.openxmlformats.org/presentationml/2006/main">
  <p:tag name="KSO_WM_FULL_TEXT_BEAUTIFY_COPY_ID" val="45111"/>
</p:tagLst>
</file>

<file path=ppt/tags/tag387.xml><?xml version="1.0" encoding="utf-8"?>
<p:tagLst xmlns:p="http://schemas.openxmlformats.org/presentationml/2006/main">
  <p:tag name="KSO_WM_FULL_TEXT_BEAUTIFY_COPY_ID" val="45112"/>
</p:tagLst>
</file>

<file path=ppt/tags/tag388.xml><?xml version="1.0" encoding="utf-8"?>
<p:tagLst xmlns:p="http://schemas.openxmlformats.org/presentationml/2006/main">
  <p:tag name="KSO_WM_FULL_TEXT_BEAUTIFY_COPY_ID" val="45113"/>
</p:tagLst>
</file>

<file path=ppt/tags/tag389.xml><?xml version="1.0" encoding="utf-8"?>
<p:tagLst xmlns:p="http://schemas.openxmlformats.org/presentationml/2006/main">
  <p:tag name="KSO_WM_FULL_TEXT_BEAUTIFY_COPY_ID" val="45114"/>
</p:tagLst>
</file>

<file path=ppt/tags/tag39.xml><?xml version="1.0" encoding="utf-8"?>
<p:tagLst xmlns:p="http://schemas.openxmlformats.org/presentationml/2006/main">
  <p:tag name="KSO_WM_FULL_TEXT_BEAUTIFY_COPY_ID" val="45105"/>
</p:tagLst>
</file>

<file path=ppt/tags/tag390.xml><?xml version="1.0" encoding="utf-8"?>
<p:tagLst xmlns:p="http://schemas.openxmlformats.org/presentationml/2006/main">
  <p:tag name="KSO_WM_FULL_TEXT_BEAUTIFY_COPY_ID" val="45115"/>
</p:tagLst>
</file>

<file path=ppt/tags/tag391.xml><?xml version="1.0" encoding="utf-8"?>
<p:tagLst xmlns:p="http://schemas.openxmlformats.org/presentationml/2006/main">
  <p:tag name="KSO_WM_FULL_TEXT_BEAUTIFY_COPY_ID" val="45116"/>
</p:tagLst>
</file>

<file path=ppt/tags/tag392.xml><?xml version="1.0" encoding="utf-8"?>
<p:tagLst xmlns:p="http://schemas.openxmlformats.org/presentationml/2006/main">
  <p:tag name="KSO_WM_FULL_TEXT_BEAUTIFY_COPY_ID" val="45117"/>
</p:tagLst>
</file>

<file path=ppt/tags/tag393.xml><?xml version="1.0" encoding="utf-8"?>
<p:tagLst xmlns:p="http://schemas.openxmlformats.org/presentationml/2006/main">
  <p:tag name="KSO_WM_FULL_TEXT_BEAUTIFY_COPY_ID" val="45118"/>
</p:tagLst>
</file>

<file path=ppt/tags/tag394.xml><?xml version="1.0" encoding="utf-8"?>
<p:tagLst xmlns:p="http://schemas.openxmlformats.org/presentationml/2006/main">
  <p:tag name="KSO_WM_FULL_TEXT_BEAUTIFY_COPY_ID" val="45119"/>
</p:tagLst>
</file>

<file path=ppt/tags/tag395.xml><?xml version="1.0" encoding="utf-8"?>
<p:tagLst xmlns:p="http://schemas.openxmlformats.org/presentationml/2006/main">
  <p:tag name="KSO_WM_FULL_TEXT_BEAUTIFY_COPY_ID" val="45120"/>
</p:tagLst>
</file>

<file path=ppt/tags/tag396.xml><?xml version="1.0" encoding="utf-8"?>
<p:tagLst xmlns:p="http://schemas.openxmlformats.org/presentationml/2006/main">
  <p:tag name="KSO_WM_FULL_TEXT_BEAUTIFY_COPY_ID" val="45121"/>
</p:tagLst>
</file>

<file path=ppt/tags/tag397.xml><?xml version="1.0" encoding="utf-8"?>
<p:tagLst xmlns:p="http://schemas.openxmlformats.org/presentationml/2006/main">
  <p:tag name="KSO_WM_FULL_TEXT_BEAUTIFY_COPY_ID" val="45122"/>
</p:tagLst>
</file>

<file path=ppt/tags/tag398.xml><?xml version="1.0" encoding="utf-8"?>
<p:tagLst xmlns:p="http://schemas.openxmlformats.org/presentationml/2006/main">
  <p:tag name="KSO_WM_FULL_TEXT_BEAUTIFY_COPY_ID" val="45123"/>
</p:tagLst>
</file>

<file path=ppt/tags/tag399.xml><?xml version="1.0" encoding="utf-8"?>
<p:tagLst xmlns:p="http://schemas.openxmlformats.org/presentationml/2006/main">
  <p:tag name="KSO_WM_FULL_TEXT_BEAUTIFY_COPY_ID" val="45124"/>
</p:tagLst>
</file>

<file path=ppt/tags/tag4.xml><?xml version="1.0" encoding="utf-8"?>
<p:tagLst xmlns:p="http://schemas.openxmlformats.org/presentationml/2006/main">
  <p:tag name="KSO_WM_FULL_TEXT_BEAUTIFY_COPY_ID" val="45063"/>
</p:tagLst>
</file>

<file path=ppt/tags/tag40.xml><?xml version="1.0" encoding="utf-8"?>
<p:tagLst xmlns:p="http://schemas.openxmlformats.org/presentationml/2006/main">
  <p:tag name="KSO_WM_FULL_TEXT_BEAUTIFY_COPY_ID" val="45106"/>
</p:tagLst>
</file>

<file path=ppt/tags/tag400.xml><?xml version="1.0" encoding="utf-8"?>
<p:tagLst xmlns:p="http://schemas.openxmlformats.org/presentationml/2006/main">
  <p:tag name="KSO_WM_FULL_TEXT_BEAUTIFY_COPY_ID" val="45125"/>
</p:tagLst>
</file>

<file path=ppt/tags/tag401.xml><?xml version="1.0" encoding="utf-8"?>
<p:tagLst xmlns:p="http://schemas.openxmlformats.org/presentationml/2006/main">
  <p:tag name="KSO_WM_FULL_TEXT_BEAUTIFY_COPY_ID" val="45126"/>
</p:tagLst>
</file>

<file path=ppt/tags/tag402.xml><?xml version="1.0" encoding="utf-8"?>
<p:tagLst xmlns:p="http://schemas.openxmlformats.org/presentationml/2006/main">
  <p:tag name="KSO_WM_FULL_TEXT_BEAUTIFY_COPY_ID" val="45127"/>
</p:tagLst>
</file>

<file path=ppt/tags/tag403.xml><?xml version="1.0" encoding="utf-8"?>
<p:tagLst xmlns:p="http://schemas.openxmlformats.org/presentationml/2006/main">
  <p:tag name="KSO_WM_FULL_TEXT_BEAUTIFY_COPY_ID" val="45128"/>
</p:tagLst>
</file>

<file path=ppt/tags/tag404.xml><?xml version="1.0" encoding="utf-8"?>
<p:tagLst xmlns:p="http://schemas.openxmlformats.org/presentationml/2006/main">
  <p:tag name="KSO_WM_FULL_TEXT_BEAUTIFY_COPY_ID" val="45129"/>
</p:tagLst>
</file>

<file path=ppt/tags/tag405.xml><?xml version="1.0" encoding="utf-8"?>
<p:tagLst xmlns:p="http://schemas.openxmlformats.org/presentationml/2006/main">
  <p:tag name="KSO_WM_FULL_TEXT_BEAUTIFY_COPY_ID" val="45130"/>
</p:tagLst>
</file>

<file path=ppt/tags/tag406.xml><?xml version="1.0" encoding="utf-8"?>
<p:tagLst xmlns:p="http://schemas.openxmlformats.org/presentationml/2006/main">
  <p:tag name="KSO_WM_FULL_TEXT_BEAUTIFY_COPY_ID" val="45131"/>
</p:tagLst>
</file>

<file path=ppt/tags/tag407.xml><?xml version="1.0" encoding="utf-8"?>
<p:tagLst xmlns:p="http://schemas.openxmlformats.org/presentationml/2006/main">
  <p:tag name="KSO_WM_FULL_TEXT_BEAUTIFY_COPY_ID" val="45133"/>
</p:tagLst>
</file>

<file path=ppt/tags/tag408.xml><?xml version="1.0" encoding="utf-8"?>
<p:tagLst xmlns:p="http://schemas.openxmlformats.org/presentationml/2006/main">
  <p:tag name="KSO_WM_FULL_TEXT_BEAUTIFY_COPY_ID" val="45134"/>
</p:tagLst>
</file>

<file path=ppt/tags/tag409.xml><?xml version="1.0" encoding="utf-8"?>
<p:tagLst xmlns:p="http://schemas.openxmlformats.org/presentationml/2006/main">
  <p:tag name="KSO_WM_FULL_TEXT_BEAUTIFY_COPY_ID" val="45135"/>
</p:tagLst>
</file>

<file path=ppt/tags/tag41.xml><?xml version="1.0" encoding="utf-8"?>
<p:tagLst xmlns:p="http://schemas.openxmlformats.org/presentationml/2006/main">
  <p:tag name="KSO_WM_FULL_TEXT_BEAUTIFY_COPY_ID" val="45107"/>
</p:tagLst>
</file>

<file path=ppt/tags/tag410.xml><?xml version="1.0" encoding="utf-8"?>
<p:tagLst xmlns:p="http://schemas.openxmlformats.org/presentationml/2006/main">
  <p:tag name="KSO_WM_FULL_TEXT_BEAUTIFY_COPY_ID" val="45137"/>
</p:tagLst>
</file>

<file path=ppt/tags/tag411.xml><?xml version="1.0" encoding="utf-8"?>
<p:tagLst xmlns:p="http://schemas.openxmlformats.org/presentationml/2006/main">
  <p:tag name="KSO_WM_FULL_TEXT_BEAUTIFY_COPY_ID" val="45138"/>
</p:tagLst>
</file>

<file path=ppt/tags/tag412.xml><?xml version="1.0" encoding="utf-8"?>
<p:tagLst xmlns:p="http://schemas.openxmlformats.org/presentationml/2006/main">
  <p:tag name="KSO_WM_FULL_TEXT_BEAUTIFY_COPY_ID" val="45140"/>
</p:tagLst>
</file>

<file path=ppt/tags/tag413.xml><?xml version="1.0" encoding="utf-8"?>
<p:tagLst xmlns:p="http://schemas.openxmlformats.org/presentationml/2006/main">
  <p:tag name="KSO_WM_FULL_TEXT_BEAUTIFY_COPY_ID" val="45141"/>
</p:tagLst>
</file>

<file path=ppt/tags/tag414.xml><?xml version="1.0" encoding="utf-8"?>
<p:tagLst xmlns:p="http://schemas.openxmlformats.org/presentationml/2006/main">
  <p:tag name="KSO_WM_FULL_TEXT_BEAUTIFY_COPY_ID" val="45143"/>
</p:tagLst>
</file>

<file path=ppt/tags/tag415.xml><?xml version="1.0" encoding="utf-8"?>
<p:tagLst xmlns:p="http://schemas.openxmlformats.org/presentationml/2006/main">
  <p:tag name="KSO_WM_FULL_TEXT_BEAUTIFY_COPY_ID" val="45144"/>
</p:tagLst>
</file>

<file path=ppt/tags/tag416.xml><?xml version="1.0" encoding="utf-8"?>
<p:tagLst xmlns:p="http://schemas.openxmlformats.org/presentationml/2006/main">
  <p:tag name="KSO_WM_FULL_TEXT_BEAUTIFY_COPY_ID" val="45145"/>
</p:tagLst>
</file>

<file path=ppt/tags/tag417.xml><?xml version="1.0" encoding="utf-8"?>
<p:tagLst xmlns:p="http://schemas.openxmlformats.org/presentationml/2006/main">
  <p:tag name="KSO_WM_FULL_TEXT_BEAUTIFY_COPY_ID" val="45147"/>
</p:tagLst>
</file>

<file path=ppt/tags/tag418.xml><?xml version="1.0" encoding="utf-8"?>
<p:tagLst xmlns:p="http://schemas.openxmlformats.org/presentationml/2006/main">
  <p:tag name="KSO_WM_FULL_TEXT_BEAUTIFY_COPY_ID" val="45148"/>
</p:tagLst>
</file>

<file path=ppt/tags/tag419.xml><?xml version="1.0" encoding="utf-8"?>
<p:tagLst xmlns:p="http://schemas.openxmlformats.org/presentationml/2006/main">
  <p:tag name="KSO_WM_FULL_TEXT_BEAUTIFY_COPY_ID" val="45149"/>
</p:tagLst>
</file>

<file path=ppt/tags/tag42.xml><?xml version="1.0" encoding="utf-8"?>
<p:tagLst xmlns:p="http://schemas.openxmlformats.org/presentationml/2006/main">
  <p:tag name="KSO_WM_FULL_TEXT_BEAUTIFY_COPY_ID" val="45108"/>
</p:tagLst>
</file>

<file path=ppt/tags/tag420.xml><?xml version="1.0" encoding="utf-8"?>
<p:tagLst xmlns:p="http://schemas.openxmlformats.org/presentationml/2006/main">
  <p:tag name="KSO_WM_FULL_TEXT_BEAUTIFY_COPY_ID" val="45150"/>
</p:tagLst>
</file>

<file path=ppt/tags/tag421.xml><?xml version="1.0" encoding="utf-8"?>
<p:tagLst xmlns:p="http://schemas.openxmlformats.org/presentationml/2006/main">
  <p:tag name="KSO_WM_FULL_TEXT_BEAUTIFY_COPY_ID" val="45151"/>
</p:tagLst>
</file>

<file path=ppt/tags/tag422.xml><?xml version="1.0" encoding="utf-8"?>
<p:tagLst xmlns:p="http://schemas.openxmlformats.org/presentationml/2006/main">
  <p:tag name="TABLE_ENDDRAG_ORIGIN_RECT" val="448*640"/>
  <p:tag name="TABLE_ENDDRAG_RECT" val="17*80*448*640"/>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FULL_TEXT_BEAUTIFY_COPY_ID" val="45061"/>
</p:tagLst>
</file>

<file path=ppt/tags/tag426.xml><?xml version="1.0" encoding="utf-8"?>
<p:tagLst xmlns:p="http://schemas.openxmlformats.org/presentationml/2006/main">
  <p:tag name="KSO_WM_FULL_TEXT_BEAUTIFY_COPY_ID" val="45062"/>
</p:tagLst>
</file>

<file path=ppt/tags/tag427.xml><?xml version="1.0" encoding="utf-8"?>
<p:tagLst xmlns:p="http://schemas.openxmlformats.org/presentationml/2006/main">
  <p:tag name="KSO_WM_FULL_TEXT_BEAUTIFY_COPY_ID" val="45063"/>
</p:tagLst>
</file>

<file path=ppt/tags/tag428.xml><?xml version="1.0" encoding="utf-8"?>
<p:tagLst xmlns:p="http://schemas.openxmlformats.org/presentationml/2006/main">
  <p:tag name="KSO_WM_FULL_TEXT_BEAUTIFY_COPY_ID" val="45065"/>
</p:tagLst>
</file>

<file path=ppt/tags/tag429.xml><?xml version="1.0" encoding="utf-8"?>
<p:tagLst xmlns:p="http://schemas.openxmlformats.org/presentationml/2006/main">
  <p:tag name="KSO_WM_FULL_TEXT_BEAUTIFY_COPY_ID" val="45069"/>
</p:tagLst>
</file>

<file path=ppt/tags/tag43.xml><?xml version="1.0" encoding="utf-8"?>
<p:tagLst xmlns:p="http://schemas.openxmlformats.org/presentationml/2006/main">
  <p:tag name="KSO_WM_FULL_TEXT_BEAUTIFY_COPY_ID" val="45109"/>
</p:tagLst>
</file>

<file path=ppt/tags/tag430.xml><?xml version="1.0" encoding="utf-8"?>
<p:tagLst xmlns:p="http://schemas.openxmlformats.org/presentationml/2006/main">
  <p:tag name="KSO_WM_FULL_TEXT_BEAUTIFY_COPY_ID" val="45072"/>
</p:tagLst>
</file>

<file path=ppt/tags/tag431.xml><?xml version="1.0" encoding="utf-8"?>
<p:tagLst xmlns:p="http://schemas.openxmlformats.org/presentationml/2006/main">
  <p:tag name="KSO_WM_FULL_TEXT_BEAUTIFY_COPY_ID" val="45073"/>
</p:tagLst>
</file>

<file path=ppt/tags/tag432.xml><?xml version="1.0" encoding="utf-8"?>
<p:tagLst xmlns:p="http://schemas.openxmlformats.org/presentationml/2006/main">
  <p:tag name="KSO_WM_FULL_TEXT_BEAUTIFY_COPY_ID" val="45074"/>
</p:tagLst>
</file>

<file path=ppt/tags/tag433.xml><?xml version="1.0" encoding="utf-8"?>
<p:tagLst xmlns:p="http://schemas.openxmlformats.org/presentationml/2006/main">
  <p:tag name="KSO_WM_FULL_TEXT_BEAUTIFY_COPY_ID" val="45076"/>
</p:tagLst>
</file>

<file path=ppt/tags/tag434.xml><?xml version="1.0" encoding="utf-8"?>
<p:tagLst xmlns:p="http://schemas.openxmlformats.org/presentationml/2006/main">
  <p:tag name="KSO_WM_FULL_TEXT_BEAUTIFY_COPY_ID" val="45077"/>
</p:tagLst>
</file>

<file path=ppt/tags/tag435.xml><?xml version="1.0" encoding="utf-8"?>
<p:tagLst xmlns:p="http://schemas.openxmlformats.org/presentationml/2006/main">
  <p:tag name="KSO_WM_FULL_TEXT_BEAUTIFY_COPY_ID" val="45078"/>
</p:tagLst>
</file>

<file path=ppt/tags/tag436.xml><?xml version="1.0" encoding="utf-8"?>
<p:tagLst xmlns:p="http://schemas.openxmlformats.org/presentationml/2006/main">
  <p:tag name="KSO_WM_FULL_TEXT_BEAUTIFY_COPY_ID" val="45079"/>
</p:tagLst>
</file>

<file path=ppt/tags/tag437.xml><?xml version="1.0" encoding="utf-8"?>
<p:tagLst xmlns:p="http://schemas.openxmlformats.org/presentationml/2006/main">
  <p:tag name="KSO_WM_FULL_TEXT_BEAUTIFY_COPY_ID" val="45080"/>
</p:tagLst>
</file>

<file path=ppt/tags/tag438.xml><?xml version="1.0" encoding="utf-8"?>
<p:tagLst xmlns:p="http://schemas.openxmlformats.org/presentationml/2006/main">
  <p:tag name="KSO_WM_FULL_TEXT_BEAUTIFY_COPY_ID" val="45081"/>
</p:tagLst>
</file>

<file path=ppt/tags/tag439.xml><?xml version="1.0" encoding="utf-8"?>
<p:tagLst xmlns:p="http://schemas.openxmlformats.org/presentationml/2006/main">
  <p:tag name="KSO_WM_FULL_TEXT_BEAUTIFY_COPY_ID" val="45082"/>
</p:tagLst>
</file>

<file path=ppt/tags/tag44.xml><?xml version="1.0" encoding="utf-8"?>
<p:tagLst xmlns:p="http://schemas.openxmlformats.org/presentationml/2006/main">
  <p:tag name="KSO_WM_FULL_TEXT_BEAUTIFY_COPY_ID" val="45110"/>
</p:tagLst>
</file>

<file path=ppt/tags/tag440.xml><?xml version="1.0" encoding="utf-8"?>
<p:tagLst xmlns:p="http://schemas.openxmlformats.org/presentationml/2006/main">
  <p:tag name="KSO_WM_FULL_TEXT_BEAUTIFY_COPY_ID" val="45083"/>
</p:tagLst>
</file>

<file path=ppt/tags/tag441.xml><?xml version="1.0" encoding="utf-8"?>
<p:tagLst xmlns:p="http://schemas.openxmlformats.org/presentationml/2006/main">
  <p:tag name="KSO_WM_FULL_TEXT_BEAUTIFY_COPY_ID" val="45084"/>
</p:tagLst>
</file>

<file path=ppt/tags/tag442.xml><?xml version="1.0" encoding="utf-8"?>
<p:tagLst xmlns:p="http://schemas.openxmlformats.org/presentationml/2006/main">
  <p:tag name="KSO_WM_FULL_TEXT_BEAUTIFY_COPY_ID" val="45085"/>
</p:tagLst>
</file>

<file path=ppt/tags/tag443.xml><?xml version="1.0" encoding="utf-8"?>
<p:tagLst xmlns:p="http://schemas.openxmlformats.org/presentationml/2006/main">
  <p:tag name="KSO_WM_FULL_TEXT_BEAUTIFY_COPY_ID" val="45086"/>
</p:tagLst>
</file>

<file path=ppt/tags/tag444.xml><?xml version="1.0" encoding="utf-8"?>
<p:tagLst xmlns:p="http://schemas.openxmlformats.org/presentationml/2006/main">
  <p:tag name="KSO_WM_FULL_TEXT_BEAUTIFY_COPY_ID" val="45087"/>
</p:tagLst>
</file>

<file path=ppt/tags/tag445.xml><?xml version="1.0" encoding="utf-8"?>
<p:tagLst xmlns:p="http://schemas.openxmlformats.org/presentationml/2006/main">
  <p:tag name="KSO_WM_FULL_TEXT_BEAUTIFY_COPY_ID" val="45088"/>
</p:tagLst>
</file>

<file path=ppt/tags/tag446.xml><?xml version="1.0" encoding="utf-8"?>
<p:tagLst xmlns:p="http://schemas.openxmlformats.org/presentationml/2006/main">
  <p:tag name="KSO_WM_FULL_TEXT_BEAUTIFY_COPY_ID" val="45089"/>
</p:tagLst>
</file>

<file path=ppt/tags/tag447.xml><?xml version="1.0" encoding="utf-8"?>
<p:tagLst xmlns:p="http://schemas.openxmlformats.org/presentationml/2006/main">
  <p:tag name="KSO_WM_FULL_TEXT_BEAUTIFY_COPY_ID" val="45090"/>
</p:tagLst>
</file>

<file path=ppt/tags/tag448.xml><?xml version="1.0" encoding="utf-8"?>
<p:tagLst xmlns:p="http://schemas.openxmlformats.org/presentationml/2006/main">
  <p:tag name="KSO_WM_FULL_TEXT_BEAUTIFY_COPY_ID" val="45091"/>
</p:tagLst>
</file>

<file path=ppt/tags/tag449.xml><?xml version="1.0" encoding="utf-8"?>
<p:tagLst xmlns:p="http://schemas.openxmlformats.org/presentationml/2006/main">
  <p:tag name="KSO_WM_FULL_TEXT_BEAUTIFY_COPY_ID" val="45092"/>
</p:tagLst>
</file>

<file path=ppt/tags/tag45.xml><?xml version="1.0" encoding="utf-8"?>
<p:tagLst xmlns:p="http://schemas.openxmlformats.org/presentationml/2006/main">
  <p:tag name="KSO_WM_FULL_TEXT_BEAUTIFY_COPY_ID" val="45111"/>
</p:tagLst>
</file>

<file path=ppt/tags/tag450.xml><?xml version="1.0" encoding="utf-8"?>
<p:tagLst xmlns:p="http://schemas.openxmlformats.org/presentationml/2006/main">
  <p:tag name="KSO_WM_FULL_TEXT_BEAUTIFY_COPY_ID" val="45093"/>
</p:tagLst>
</file>

<file path=ppt/tags/tag451.xml><?xml version="1.0" encoding="utf-8"?>
<p:tagLst xmlns:p="http://schemas.openxmlformats.org/presentationml/2006/main">
  <p:tag name="KSO_WM_FULL_TEXT_BEAUTIFY_COPY_ID" val="45094"/>
</p:tagLst>
</file>

<file path=ppt/tags/tag452.xml><?xml version="1.0" encoding="utf-8"?>
<p:tagLst xmlns:p="http://schemas.openxmlformats.org/presentationml/2006/main">
  <p:tag name="KSO_WM_FULL_TEXT_BEAUTIFY_COPY_ID" val="45095"/>
</p:tagLst>
</file>

<file path=ppt/tags/tag453.xml><?xml version="1.0" encoding="utf-8"?>
<p:tagLst xmlns:p="http://schemas.openxmlformats.org/presentationml/2006/main">
  <p:tag name="KSO_WM_FULL_TEXT_BEAUTIFY_COPY_ID" val="45096"/>
</p:tagLst>
</file>

<file path=ppt/tags/tag454.xml><?xml version="1.0" encoding="utf-8"?>
<p:tagLst xmlns:p="http://schemas.openxmlformats.org/presentationml/2006/main">
  <p:tag name="KSO_WM_FULL_TEXT_BEAUTIFY_COPY_ID" val="45097"/>
</p:tagLst>
</file>

<file path=ppt/tags/tag455.xml><?xml version="1.0" encoding="utf-8"?>
<p:tagLst xmlns:p="http://schemas.openxmlformats.org/presentationml/2006/main">
  <p:tag name="KSO_WM_FULL_TEXT_BEAUTIFY_COPY_ID" val="45098"/>
</p:tagLst>
</file>

<file path=ppt/tags/tag456.xml><?xml version="1.0" encoding="utf-8"?>
<p:tagLst xmlns:p="http://schemas.openxmlformats.org/presentationml/2006/main">
  <p:tag name="KSO_WM_FULL_TEXT_BEAUTIFY_COPY_ID" val="45099"/>
</p:tagLst>
</file>

<file path=ppt/tags/tag457.xml><?xml version="1.0" encoding="utf-8"?>
<p:tagLst xmlns:p="http://schemas.openxmlformats.org/presentationml/2006/main">
  <p:tag name="KSO_WM_FULL_TEXT_BEAUTIFY_COPY_ID" val="45100"/>
</p:tagLst>
</file>

<file path=ppt/tags/tag458.xml><?xml version="1.0" encoding="utf-8"?>
<p:tagLst xmlns:p="http://schemas.openxmlformats.org/presentationml/2006/main">
  <p:tag name="KSO_WM_FULL_TEXT_BEAUTIFY_COPY_ID" val="45101"/>
</p:tagLst>
</file>

<file path=ppt/tags/tag459.xml><?xml version="1.0" encoding="utf-8"?>
<p:tagLst xmlns:p="http://schemas.openxmlformats.org/presentationml/2006/main">
  <p:tag name="KSO_WM_FULL_TEXT_BEAUTIFY_COPY_ID" val="45102"/>
</p:tagLst>
</file>

<file path=ppt/tags/tag46.xml><?xml version="1.0" encoding="utf-8"?>
<p:tagLst xmlns:p="http://schemas.openxmlformats.org/presentationml/2006/main">
  <p:tag name="KSO_WM_FULL_TEXT_BEAUTIFY_COPY_ID" val="45112"/>
</p:tagLst>
</file>

<file path=ppt/tags/tag460.xml><?xml version="1.0" encoding="utf-8"?>
<p:tagLst xmlns:p="http://schemas.openxmlformats.org/presentationml/2006/main">
  <p:tag name="KSO_WM_FULL_TEXT_BEAUTIFY_COPY_ID" val="45103"/>
</p:tagLst>
</file>

<file path=ppt/tags/tag461.xml><?xml version="1.0" encoding="utf-8"?>
<p:tagLst xmlns:p="http://schemas.openxmlformats.org/presentationml/2006/main">
  <p:tag name="KSO_WM_FULL_TEXT_BEAUTIFY_COPY_ID" val="45104"/>
</p:tagLst>
</file>

<file path=ppt/tags/tag462.xml><?xml version="1.0" encoding="utf-8"?>
<p:tagLst xmlns:p="http://schemas.openxmlformats.org/presentationml/2006/main">
  <p:tag name="KSO_WM_FULL_TEXT_BEAUTIFY_COPY_ID" val="45105"/>
</p:tagLst>
</file>

<file path=ppt/tags/tag463.xml><?xml version="1.0" encoding="utf-8"?>
<p:tagLst xmlns:p="http://schemas.openxmlformats.org/presentationml/2006/main">
  <p:tag name="KSO_WM_FULL_TEXT_BEAUTIFY_COPY_ID" val="45106"/>
</p:tagLst>
</file>

<file path=ppt/tags/tag464.xml><?xml version="1.0" encoding="utf-8"?>
<p:tagLst xmlns:p="http://schemas.openxmlformats.org/presentationml/2006/main">
  <p:tag name="KSO_WM_FULL_TEXT_BEAUTIFY_COPY_ID" val="45107"/>
</p:tagLst>
</file>

<file path=ppt/tags/tag465.xml><?xml version="1.0" encoding="utf-8"?>
<p:tagLst xmlns:p="http://schemas.openxmlformats.org/presentationml/2006/main">
  <p:tag name="KSO_WM_FULL_TEXT_BEAUTIFY_COPY_ID" val="45108"/>
</p:tagLst>
</file>

<file path=ppt/tags/tag466.xml><?xml version="1.0" encoding="utf-8"?>
<p:tagLst xmlns:p="http://schemas.openxmlformats.org/presentationml/2006/main">
  <p:tag name="KSO_WM_FULL_TEXT_BEAUTIFY_COPY_ID" val="45109"/>
</p:tagLst>
</file>

<file path=ppt/tags/tag467.xml><?xml version="1.0" encoding="utf-8"?>
<p:tagLst xmlns:p="http://schemas.openxmlformats.org/presentationml/2006/main">
  <p:tag name="KSO_WM_FULL_TEXT_BEAUTIFY_COPY_ID" val="45110"/>
</p:tagLst>
</file>

<file path=ppt/tags/tag468.xml><?xml version="1.0" encoding="utf-8"?>
<p:tagLst xmlns:p="http://schemas.openxmlformats.org/presentationml/2006/main">
  <p:tag name="KSO_WM_FULL_TEXT_BEAUTIFY_COPY_ID" val="45111"/>
</p:tagLst>
</file>

<file path=ppt/tags/tag469.xml><?xml version="1.0" encoding="utf-8"?>
<p:tagLst xmlns:p="http://schemas.openxmlformats.org/presentationml/2006/main">
  <p:tag name="KSO_WM_FULL_TEXT_BEAUTIFY_COPY_ID" val="45112"/>
</p:tagLst>
</file>

<file path=ppt/tags/tag47.xml><?xml version="1.0" encoding="utf-8"?>
<p:tagLst xmlns:p="http://schemas.openxmlformats.org/presentationml/2006/main">
  <p:tag name="KSO_WM_FULL_TEXT_BEAUTIFY_COPY_ID" val="45113"/>
</p:tagLst>
</file>

<file path=ppt/tags/tag470.xml><?xml version="1.0" encoding="utf-8"?>
<p:tagLst xmlns:p="http://schemas.openxmlformats.org/presentationml/2006/main">
  <p:tag name="KSO_WM_FULL_TEXT_BEAUTIFY_COPY_ID" val="45113"/>
</p:tagLst>
</file>

<file path=ppt/tags/tag471.xml><?xml version="1.0" encoding="utf-8"?>
<p:tagLst xmlns:p="http://schemas.openxmlformats.org/presentationml/2006/main">
  <p:tag name="KSO_WM_FULL_TEXT_BEAUTIFY_COPY_ID" val="45114"/>
</p:tagLst>
</file>

<file path=ppt/tags/tag472.xml><?xml version="1.0" encoding="utf-8"?>
<p:tagLst xmlns:p="http://schemas.openxmlformats.org/presentationml/2006/main">
  <p:tag name="KSO_WM_FULL_TEXT_BEAUTIFY_COPY_ID" val="45115"/>
</p:tagLst>
</file>

<file path=ppt/tags/tag473.xml><?xml version="1.0" encoding="utf-8"?>
<p:tagLst xmlns:p="http://schemas.openxmlformats.org/presentationml/2006/main">
  <p:tag name="KSO_WM_FULL_TEXT_BEAUTIFY_COPY_ID" val="45116"/>
</p:tagLst>
</file>

<file path=ppt/tags/tag474.xml><?xml version="1.0" encoding="utf-8"?>
<p:tagLst xmlns:p="http://schemas.openxmlformats.org/presentationml/2006/main">
  <p:tag name="KSO_WM_FULL_TEXT_BEAUTIFY_COPY_ID" val="45117"/>
</p:tagLst>
</file>

<file path=ppt/tags/tag475.xml><?xml version="1.0" encoding="utf-8"?>
<p:tagLst xmlns:p="http://schemas.openxmlformats.org/presentationml/2006/main">
  <p:tag name="KSO_WM_FULL_TEXT_BEAUTIFY_COPY_ID" val="45118"/>
</p:tagLst>
</file>

<file path=ppt/tags/tag476.xml><?xml version="1.0" encoding="utf-8"?>
<p:tagLst xmlns:p="http://schemas.openxmlformats.org/presentationml/2006/main">
  <p:tag name="KSO_WM_FULL_TEXT_BEAUTIFY_COPY_ID" val="45119"/>
</p:tagLst>
</file>

<file path=ppt/tags/tag477.xml><?xml version="1.0" encoding="utf-8"?>
<p:tagLst xmlns:p="http://schemas.openxmlformats.org/presentationml/2006/main">
  <p:tag name="KSO_WM_FULL_TEXT_BEAUTIFY_COPY_ID" val="45120"/>
</p:tagLst>
</file>

<file path=ppt/tags/tag478.xml><?xml version="1.0" encoding="utf-8"?>
<p:tagLst xmlns:p="http://schemas.openxmlformats.org/presentationml/2006/main">
  <p:tag name="KSO_WM_FULL_TEXT_BEAUTIFY_COPY_ID" val="45121"/>
</p:tagLst>
</file>

<file path=ppt/tags/tag479.xml><?xml version="1.0" encoding="utf-8"?>
<p:tagLst xmlns:p="http://schemas.openxmlformats.org/presentationml/2006/main">
  <p:tag name="KSO_WM_FULL_TEXT_BEAUTIFY_COPY_ID" val="45122"/>
</p:tagLst>
</file>

<file path=ppt/tags/tag48.xml><?xml version="1.0" encoding="utf-8"?>
<p:tagLst xmlns:p="http://schemas.openxmlformats.org/presentationml/2006/main">
  <p:tag name="KSO_WM_FULL_TEXT_BEAUTIFY_COPY_ID" val="45114"/>
</p:tagLst>
</file>

<file path=ppt/tags/tag480.xml><?xml version="1.0" encoding="utf-8"?>
<p:tagLst xmlns:p="http://schemas.openxmlformats.org/presentationml/2006/main">
  <p:tag name="KSO_WM_FULL_TEXT_BEAUTIFY_COPY_ID" val="45123"/>
</p:tagLst>
</file>

<file path=ppt/tags/tag481.xml><?xml version="1.0" encoding="utf-8"?>
<p:tagLst xmlns:p="http://schemas.openxmlformats.org/presentationml/2006/main">
  <p:tag name="KSO_WM_FULL_TEXT_BEAUTIFY_COPY_ID" val="45124"/>
</p:tagLst>
</file>

<file path=ppt/tags/tag482.xml><?xml version="1.0" encoding="utf-8"?>
<p:tagLst xmlns:p="http://schemas.openxmlformats.org/presentationml/2006/main">
  <p:tag name="KSO_WM_FULL_TEXT_BEAUTIFY_COPY_ID" val="45125"/>
</p:tagLst>
</file>

<file path=ppt/tags/tag483.xml><?xml version="1.0" encoding="utf-8"?>
<p:tagLst xmlns:p="http://schemas.openxmlformats.org/presentationml/2006/main">
  <p:tag name="KSO_WM_FULL_TEXT_BEAUTIFY_COPY_ID" val="45126"/>
</p:tagLst>
</file>

<file path=ppt/tags/tag484.xml><?xml version="1.0" encoding="utf-8"?>
<p:tagLst xmlns:p="http://schemas.openxmlformats.org/presentationml/2006/main">
  <p:tag name="KSO_WM_FULL_TEXT_BEAUTIFY_COPY_ID" val="45127"/>
</p:tagLst>
</file>

<file path=ppt/tags/tag485.xml><?xml version="1.0" encoding="utf-8"?>
<p:tagLst xmlns:p="http://schemas.openxmlformats.org/presentationml/2006/main">
  <p:tag name="KSO_WM_FULL_TEXT_BEAUTIFY_COPY_ID" val="45128"/>
</p:tagLst>
</file>

<file path=ppt/tags/tag486.xml><?xml version="1.0" encoding="utf-8"?>
<p:tagLst xmlns:p="http://schemas.openxmlformats.org/presentationml/2006/main">
  <p:tag name="KSO_WM_FULL_TEXT_BEAUTIFY_COPY_ID" val="45129"/>
</p:tagLst>
</file>

<file path=ppt/tags/tag487.xml><?xml version="1.0" encoding="utf-8"?>
<p:tagLst xmlns:p="http://schemas.openxmlformats.org/presentationml/2006/main">
  <p:tag name="KSO_WM_FULL_TEXT_BEAUTIFY_COPY_ID" val="45130"/>
</p:tagLst>
</file>

<file path=ppt/tags/tag488.xml><?xml version="1.0" encoding="utf-8"?>
<p:tagLst xmlns:p="http://schemas.openxmlformats.org/presentationml/2006/main">
  <p:tag name="KSO_WM_FULL_TEXT_BEAUTIFY_COPY_ID" val="45131"/>
</p:tagLst>
</file>

<file path=ppt/tags/tag489.xml><?xml version="1.0" encoding="utf-8"?>
<p:tagLst xmlns:p="http://schemas.openxmlformats.org/presentationml/2006/main">
  <p:tag name="KSO_WM_FULL_TEXT_BEAUTIFY_COPY_ID" val="45133"/>
</p:tagLst>
</file>

<file path=ppt/tags/tag49.xml><?xml version="1.0" encoding="utf-8"?>
<p:tagLst xmlns:p="http://schemas.openxmlformats.org/presentationml/2006/main">
  <p:tag name="KSO_WM_FULL_TEXT_BEAUTIFY_COPY_ID" val="45115"/>
</p:tagLst>
</file>

<file path=ppt/tags/tag490.xml><?xml version="1.0" encoding="utf-8"?>
<p:tagLst xmlns:p="http://schemas.openxmlformats.org/presentationml/2006/main">
  <p:tag name="KSO_WM_FULL_TEXT_BEAUTIFY_COPY_ID" val="45134"/>
</p:tagLst>
</file>

<file path=ppt/tags/tag491.xml><?xml version="1.0" encoding="utf-8"?>
<p:tagLst xmlns:p="http://schemas.openxmlformats.org/presentationml/2006/main">
  <p:tag name="KSO_WM_FULL_TEXT_BEAUTIFY_COPY_ID" val="45135"/>
</p:tagLst>
</file>

<file path=ppt/tags/tag492.xml><?xml version="1.0" encoding="utf-8"?>
<p:tagLst xmlns:p="http://schemas.openxmlformats.org/presentationml/2006/main">
  <p:tag name="KSO_WM_FULL_TEXT_BEAUTIFY_COPY_ID" val="45137"/>
</p:tagLst>
</file>

<file path=ppt/tags/tag493.xml><?xml version="1.0" encoding="utf-8"?>
<p:tagLst xmlns:p="http://schemas.openxmlformats.org/presentationml/2006/main">
  <p:tag name="KSO_WM_FULL_TEXT_BEAUTIFY_COPY_ID" val="45138"/>
</p:tagLst>
</file>

<file path=ppt/tags/tag494.xml><?xml version="1.0" encoding="utf-8"?>
<p:tagLst xmlns:p="http://schemas.openxmlformats.org/presentationml/2006/main">
  <p:tag name="KSO_WM_FULL_TEXT_BEAUTIFY_COPY_ID" val="45140"/>
</p:tagLst>
</file>

<file path=ppt/tags/tag495.xml><?xml version="1.0" encoding="utf-8"?>
<p:tagLst xmlns:p="http://schemas.openxmlformats.org/presentationml/2006/main">
  <p:tag name="KSO_WM_FULL_TEXT_BEAUTIFY_COPY_ID" val="45141"/>
</p:tagLst>
</file>

<file path=ppt/tags/tag496.xml><?xml version="1.0" encoding="utf-8"?>
<p:tagLst xmlns:p="http://schemas.openxmlformats.org/presentationml/2006/main">
  <p:tag name="KSO_WM_FULL_TEXT_BEAUTIFY_COPY_ID" val="45143"/>
</p:tagLst>
</file>

<file path=ppt/tags/tag497.xml><?xml version="1.0" encoding="utf-8"?>
<p:tagLst xmlns:p="http://schemas.openxmlformats.org/presentationml/2006/main">
  <p:tag name="KSO_WM_FULL_TEXT_BEAUTIFY_COPY_ID" val="45144"/>
</p:tagLst>
</file>

<file path=ppt/tags/tag498.xml><?xml version="1.0" encoding="utf-8"?>
<p:tagLst xmlns:p="http://schemas.openxmlformats.org/presentationml/2006/main">
  <p:tag name="KSO_WM_FULL_TEXT_BEAUTIFY_COPY_ID" val="45145"/>
</p:tagLst>
</file>

<file path=ppt/tags/tag499.xml><?xml version="1.0" encoding="utf-8"?>
<p:tagLst xmlns:p="http://schemas.openxmlformats.org/presentationml/2006/main">
  <p:tag name="KSO_WM_FULL_TEXT_BEAUTIFY_COPY_ID" val="45147"/>
</p:tagLst>
</file>

<file path=ppt/tags/tag5.xml><?xml version="1.0" encoding="utf-8"?>
<p:tagLst xmlns:p="http://schemas.openxmlformats.org/presentationml/2006/main">
  <p:tag name="KSO_WM_FULL_TEXT_BEAUTIFY_COPY_ID" val="45065"/>
</p:tagLst>
</file>

<file path=ppt/tags/tag50.xml><?xml version="1.0" encoding="utf-8"?>
<p:tagLst xmlns:p="http://schemas.openxmlformats.org/presentationml/2006/main">
  <p:tag name="KSO_WM_FULL_TEXT_BEAUTIFY_COPY_ID" val="45116"/>
</p:tagLst>
</file>

<file path=ppt/tags/tag500.xml><?xml version="1.0" encoding="utf-8"?>
<p:tagLst xmlns:p="http://schemas.openxmlformats.org/presentationml/2006/main">
  <p:tag name="KSO_WM_FULL_TEXT_BEAUTIFY_COPY_ID" val="45148"/>
</p:tagLst>
</file>

<file path=ppt/tags/tag501.xml><?xml version="1.0" encoding="utf-8"?>
<p:tagLst xmlns:p="http://schemas.openxmlformats.org/presentationml/2006/main">
  <p:tag name="KSO_WM_FULL_TEXT_BEAUTIFY_COPY_ID" val="45149"/>
</p:tagLst>
</file>

<file path=ppt/tags/tag502.xml><?xml version="1.0" encoding="utf-8"?>
<p:tagLst xmlns:p="http://schemas.openxmlformats.org/presentationml/2006/main">
  <p:tag name="KSO_WM_FULL_TEXT_BEAUTIFY_COPY_ID" val="45150"/>
</p:tagLst>
</file>

<file path=ppt/tags/tag503.xml><?xml version="1.0" encoding="utf-8"?>
<p:tagLst xmlns:p="http://schemas.openxmlformats.org/presentationml/2006/main">
  <p:tag name="KSO_WM_FULL_TEXT_BEAUTIFY_COPY_ID" val="45151"/>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FULL_TEXT_BEAUTIFY_COPY_ID" val="45061"/>
</p:tagLst>
</file>

<file path=ppt/tags/tag506.xml><?xml version="1.0" encoding="utf-8"?>
<p:tagLst xmlns:p="http://schemas.openxmlformats.org/presentationml/2006/main">
  <p:tag name="KSO_WM_FULL_TEXT_BEAUTIFY_COPY_ID" val="45062"/>
</p:tagLst>
</file>

<file path=ppt/tags/tag507.xml><?xml version="1.0" encoding="utf-8"?>
<p:tagLst xmlns:p="http://schemas.openxmlformats.org/presentationml/2006/main">
  <p:tag name="KSO_WM_FULL_TEXT_BEAUTIFY_COPY_ID" val="45063"/>
</p:tagLst>
</file>

<file path=ppt/tags/tag508.xml><?xml version="1.0" encoding="utf-8"?>
<p:tagLst xmlns:p="http://schemas.openxmlformats.org/presentationml/2006/main">
  <p:tag name="KSO_WM_FULL_TEXT_BEAUTIFY_COPY_ID" val="45065"/>
</p:tagLst>
</file>

<file path=ppt/tags/tag509.xml><?xml version="1.0" encoding="utf-8"?>
<p:tagLst xmlns:p="http://schemas.openxmlformats.org/presentationml/2006/main">
  <p:tag name="KSO_WM_FULL_TEXT_BEAUTIFY_COPY_ID" val="45069"/>
</p:tagLst>
</file>

<file path=ppt/tags/tag51.xml><?xml version="1.0" encoding="utf-8"?>
<p:tagLst xmlns:p="http://schemas.openxmlformats.org/presentationml/2006/main">
  <p:tag name="KSO_WM_FULL_TEXT_BEAUTIFY_COPY_ID" val="45117"/>
</p:tagLst>
</file>

<file path=ppt/tags/tag510.xml><?xml version="1.0" encoding="utf-8"?>
<p:tagLst xmlns:p="http://schemas.openxmlformats.org/presentationml/2006/main">
  <p:tag name="KSO_WM_FULL_TEXT_BEAUTIFY_COPY_ID" val="45072"/>
</p:tagLst>
</file>

<file path=ppt/tags/tag511.xml><?xml version="1.0" encoding="utf-8"?>
<p:tagLst xmlns:p="http://schemas.openxmlformats.org/presentationml/2006/main">
  <p:tag name="KSO_WM_FULL_TEXT_BEAUTIFY_COPY_ID" val="45073"/>
</p:tagLst>
</file>

<file path=ppt/tags/tag512.xml><?xml version="1.0" encoding="utf-8"?>
<p:tagLst xmlns:p="http://schemas.openxmlformats.org/presentationml/2006/main">
  <p:tag name="KSO_WM_FULL_TEXT_BEAUTIFY_COPY_ID" val="45074"/>
</p:tagLst>
</file>

<file path=ppt/tags/tag513.xml><?xml version="1.0" encoding="utf-8"?>
<p:tagLst xmlns:p="http://schemas.openxmlformats.org/presentationml/2006/main">
  <p:tag name="KSO_WM_FULL_TEXT_BEAUTIFY_COPY_ID" val="45076"/>
</p:tagLst>
</file>

<file path=ppt/tags/tag514.xml><?xml version="1.0" encoding="utf-8"?>
<p:tagLst xmlns:p="http://schemas.openxmlformats.org/presentationml/2006/main">
  <p:tag name="KSO_WM_FULL_TEXT_BEAUTIFY_COPY_ID" val="45077"/>
</p:tagLst>
</file>

<file path=ppt/tags/tag515.xml><?xml version="1.0" encoding="utf-8"?>
<p:tagLst xmlns:p="http://schemas.openxmlformats.org/presentationml/2006/main">
  <p:tag name="KSO_WM_FULL_TEXT_BEAUTIFY_COPY_ID" val="45078"/>
</p:tagLst>
</file>

<file path=ppt/tags/tag516.xml><?xml version="1.0" encoding="utf-8"?>
<p:tagLst xmlns:p="http://schemas.openxmlformats.org/presentationml/2006/main">
  <p:tag name="KSO_WM_FULL_TEXT_BEAUTIFY_COPY_ID" val="45079"/>
</p:tagLst>
</file>

<file path=ppt/tags/tag517.xml><?xml version="1.0" encoding="utf-8"?>
<p:tagLst xmlns:p="http://schemas.openxmlformats.org/presentationml/2006/main">
  <p:tag name="KSO_WM_FULL_TEXT_BEAUTIFY_COPY_ID" val="45080"/>
</p:tagLst>
</file>

<file path=ppt/tags/tag518.xml><?xml version="1.0" encoding="utf-8"?>
<p:tagLst xmlns:p="http://schemas.openxmlformats.org/presentationml/2006/main">
  <p:tag name="KSO_WM_FULL_TEXT_BEAUTIFY_COPY_ID" val="45081"/>
</p:tagLst>
</file>

<file path=ppt/tags/tag519.xml><?xml version="1.0" encoding="utf-8"?>
<p:tagLst xmlns:p="http://schemas.openxmlformats.org/presentationml/2006/main">
  <p:tag name="KSO_WM_FULL_TEXT_BEAUTIFY_COPY_ID" val="45082"/>
</p:tagLst>
</file>

<file path=ppt/tags/tag52.xml><?xml version="1.0" encoding="utf-8"?>
<p:tagLst xmlns:p="http://schemas.openxmlformats.org/presentationml/2006/main">
  <p:tag name="KSO_WM_FULL_TEXT_BEAUTIFY_COPY_ID" val="45118"/>
</p:tagLst>
</file>

<file path=ppt/tags/tag520.xml><?xml version="1.0" encoding="utf-8"?>
<p:tagLst xmlns:p="http://schemas.openxmlformats.org/presentationml/2006/main">
  <p:tag name="KSO_WM_FULL_TEXT_BEAUTIFY_COPY_ID" val="45083"/>
</p:tagLst>
</file>

<file path=ppt/tags/tag521.xml><?xml version="1.0" encoding="utf-8"?>
<p:tagLst xmlns:p="http://schemas.openxmlformats.org/presentationml/2006/main">
  <p:tag name="KSO_WM_FULL_TEXT_BEAUTIFY_COPY_ID" val="45084"/>
</p:tagLst>
</file>

<file path=ppt/tags/tag522.xml><?xml version="1.0" encoding="utf-8"?>
<p:tagLst xmlns:p="http://schemas.openxmlformats.org/presentationml/2006/main">
  <p:tag name="KSO_WM_FULL_TEXT_BEAUTIFY_COPY_ID" val="45085"/>
</p:tagLst>
</file>

<file path=ppt/tags/tag523.xml><?xml version="1.0" encoding="utf-8"?>
<p:tagLst xmlns:p="http://schemas.openxmlformats.org/presentationml/2006/main">
  <p:tag name="KSO_WM_FULL_TEXT_BEAUTIFY_COPY_ID" val="45086"/>
</p:tagLst>
</file>

<file path=ppt/tags/tag524.xml><?xml version="1.0" encoding="utf-8"?>
<p:tagLst xmlns:p="http://schemas.openxmlformats.org/presentationml/2006/main">
  <p:tag name="KSO_WM_FULL_TEXT_BEAUTIFY_COPY_ID" val="45087"/>
</p:tagLst>
</file>

<file path=ppt/tags/tag525.xml><?xml version="1.0" encoding="utf-8"?>
<p:tagLst xmlns:p="http://schemas.openxmlformats.org/presentationml/2006/main">
  <p:tag name="KSO_WM_FULL_TEXT_BEAUTIFY_COPY_ID" val="45088"/>
</p:tagLst>
</file>

<file path=ppt/tags/tag526.xml><?xml version="1.0" encoding="utf-8"?>
<p:tagLst xmlns:p="http://schemas.openxmlformats.org/presentationml/2006/main">
  <p:tag name="KSO_WM_FULL_TEXT_BEAUTIFY_COPY_ID" val="45089"/>
</p:tagLst>
</file>

<file path=ppt/tags/tag527.xml><?xml version="1.0" encoding="utf-8"?>
<p:tagLst xmlns:p="http://schemas.openxmlformats.org/presentationml/2006/main">
  <p:tag name="KSO_WM_FULL_TEXT_BEAUTIFY_COPY_ID" val="45090"/>
</p:tagLst>
</file>

<file path=ppt/tags/tag528.xml><?xml version="1.0" encoding="utf-8"?>
<p:tagLst xmlns:p="http://schemas.openxmlformats.org/presentationml/2006/main">
  <p:tag name="KSO_WM_FULL_TEXT_BEAUTIFY_COPY_ID" val="45091"/>
</p:tagLst>
</file>

<file path=ppt/tags/tag529.xml><?xml version="1.0" encoding="utf-8"?>
<p:tagLst xmlns:p="http://schemas.openxmlformats.org/presentationml/2006/main">
  <p:tag name="KSO_WM_FULL_TEXT_BEAUTIFY_COPY_ID" val="45092"/>
</p:tagLst>
</file>

<file path=ppt/tags/tag53.xml><?xml version="1.0" encoding="utf-8"?>
<p:tagLst xmlns:p="http://schemas.openxmlformats.org/presentationml/2006/main">
  <p:tag name="KSO_WM_FULL_TEXT_BEAUTIFY_COPY_ID" val="45119"/>
</p:tagLst>
</file>

<file path=ppt/tags/tag530.xml><?xml version="1.0" encoding="utf-8"?>
<p:tagLst xmlns:p="http://schemas.openxmlformats.org/presentationml/2006/main">
  <p:tag name="KSO_WM_FULL_TEXT_BEAUTIFY_COPY_ID" val="45093"/>
</p:tagLst>
</file>

<file path=ppt/tags/tag531.xml><?xml version="1.0" encoding="utf-8"?>
<p:tagLst xmlns:p="http://schemas.openxmlformats.org/presentationml/2006/main">
  <p:tag name="KSO_WM_FULL_TEXT_BEAUTIFY_COPY_ID" val="45094"/>
</p:tagLst>
</file>

<file path=ppt/tags/tag532.xml><?xml version="1.0" encoding="utf-8"?>
<p:tagLst xmlns:p="http://schemas.openxmlformats.org/presentationml/2006/main">
  <p:tag name="KSO_WM_FULL_TEXT_BEAUTIFY_COPY_ID" val="45095"/>
</p:tagLst>
</file>

<file path=ppt/tags/tag533.xml><?xml version="1.0" encoding="utf-8"?>
<p:tagLst xmlns:p="http://schemas.openxmlformats.org/presentationml/2006/main">
  <p:tag name="KSO_WM_FULL_TEXT_BEAUTIFY_COPY_ID" val="45096"/>
</p:tagLst>
</file>

<file path=ppt/tags/tag534.xml><?xml version="1.0" encoding="utf-8"?>
<p:tagLst xmlns:p="http://schemas.openxmlformats.org/presentationml/2006/main">
  <p:tag name="KSO_WM_FULL_TEXT_BEAUTIFY_COPY_ID" val="45097"/>
</p:tagLst>
</file>

<file path=ppt/tags/tag535.xml><?xml version="1.0" encoding="utf-8"?>
<p:tagLst xmlns:p="http://schemas.openxmlformats.org/presentationml/2006/main">
  <p:tag name="KSO_WM_FULL_TEXT_BEAUTIFY_COPY_ID" val="45098"/>
</p:tagLst>
</file>

<file path=ppt/tags/tag536.xml><?xml version="1.0" encoding="utf-8"?>
<p:tagLst xmlns:p="http://schemas.openxmlformats.org/presentationml/2006/main">
  <p:tag name="KSO_WM_FULL_TEXT_BEAUTIFY_COPY_ID" val="45099"/>
</p:tagLst>
</file>

<file path=ppt/tags/tag537.xml><?xml version="1.0" encoding="utf-8"?>
<p:tagLst xmlns:p="http://schemas.openxmlformats.org/presentationml/2006/main">
  <p:tag name="KSO_WM_FULL_TEXT_BEAUTIFY_COPY_ID" val="45100"/>
</p:tagLst>
</file>

<file path=ppt/tags/tag538.xml><?xml version="1.0" encoding="utf-8"?>
<p:tagLst xmlns:p="http://schemas.openxmlformats.org/presentationml/2006/main">
  <p:tag name="KSO_WM_FULL_TEXT_BEAUTIFY_COPY_ID" val="45101"/>
</p:tagLst>
</file>

<file path=ppt/tags/tag539.xml><?xml version="1.0" encoding="utf-8"?>
<p:tagLst xmlns:p="http://schemas.openxmlformats.org/presentationml/2006/main">
  <p:tag name="KSO_WM_FULL_TEXT_BEAUTIFY_COPY_ID" val="45102"/>
</p:tagLst>
</file>

<file path=ppt/tags/tag54.xml><?xml version="1.0" encoding="utf-8"?>
<p:tagLst xmlns:p="http://schemas.openxmlformats.org/presentationml/2006/main">
  <p:tag name="KSO_WM_FULL_TEXT_BEAUTIFY_COPY_ID" val="45120"/>
</p:tagLst>
</file>

<file path=ppt/tags/tag540.xml><?xml version="1.0" encoding="utf-8"?>
<p:tagLst xmlns:p="http://schemas.openxmlformats.org/presentationml/2006/main">
  <p:tag name="KSO_WM_FULL_TEXT_BEAUTIFY_COPY_ID" val="45103"/>
</p:tagLst>
</file>

<file path=ppt/tags/tag541.xml><?xml version="1.0" encoding="utf-8"?>
<p:tagLst xmlns:p="http://schemas.openxmlformats.org/presentationml/2006/main">
  <p:tag name="KSO_WM_FULL_TEXT_BEAUTIFY_COPY_ID" val="45104"/>
</p:tagLst>
</file>

<file path=ppt/tags/tag542.xml><?xml version="1.0" encoding="utf-8"?>
<p:tagLst xmlns:p="http://schemas.openxmlformats.org/presentationml/2006/main">
  <p:tag name="KSO_WM_FULL_TEXT_BEAUTIFY_COPY_ID" val="45105"/>
</p:tagLst>
</file>

<file path=ppt/tags/tag543.xml><?xml version="1.0" encoding="utf-8"?>
<p:tagLst xmlns:p="http://schemas.openxmlformats.org/presentationml/2006/main">
  <p:tag name="KSO_WM_FULL_TEXT_BEAUTIFY_COPY_ID" val="45106"/>
</p:tagLst>
</file>

<file path=ppt/tags/tag544.xml><?xml version="1.0" encoding="utf-8"?>
<p:tagLst xmlns:p="http://schemas.openxmlformats.org/presentationml/2006/main">
  <p:tag name="KSO_WM_FULL_TEXT_BEAUTIFY_COPY_ID" val="45107"/>
</p:tagLst>
</file>

<file path=ppt/tags/tag545.xml><?xml version="1.0" encoding="utf-8"?>
<p:tagLst xmlns:p="http://schemas.openxmlformats.org/presentationml/2006/main">
  <p:tag name="KSO_WM_FULL_TEXT_BEAUTIFY_COPY_ID" val="45108"/>
</p:tagLst>
</file>

<file path=ppt/tags/tag546.xml><?xml version="1.0" encoding="utf-8"?>
<p:tagLst xmlns:p="http://schemas.openxmlformats.org/presentationml/2006/main">
  <p:tag name="KSO_WM_FULL_TEXT_BEAUTIFY_COPY_ID" val="45109"/>
</p:tagLst>
</file>

<file path=ppt/tags/tag547.xml><?xml version="1.0" encoding="utf-8"?>
<p:tagLst xmlns:p="http://schemas.openxmlformats.org/presentationml/2006/main">
  <p:tag name="KSO_WM_FULL_TEXT_BEAUTIFY_COPY_ID" val="45110"/>
</p:tagLst>
</file>

<file path=ppt/tags/tag548.xml><?xml version="1.0" encoding="utf-8"?>
<p:tagLst xmlns:p="http://schemas.openxmlformats.org/presentationml/2006/main">
  <p:tag name="KSO_WM_FULL_TEXT_BEAUTIFY_COPY_ID" val="45111"/>
</p:tagLst>
</file>

<file path=ppt/tags/tag549.xml><?xml version="1.0" encoding="utf-8"?>
<p:tagLst xmlns:p="http://schemas.openxmlformats.org/presentationml/2006/main">
  <p:tag name="KSO_WM_FULL_TEXT_BEAUTIFY_COPY_ID" val="45112"/>
</p:tagLst>
</file>

<file path=ppt/tags/tag55.xml><?xml version="1.0" encoding="utf-8"?>
<p:tagLst xmlns:p="http://schemas.openxmlformats.org/presentationml/2006/main">
  <p:tag name="KSO_WM_FULL_TEXT_BEAUTIFY_COPY_ID" val="45121"/>
</p:tagLst>
</file>

<file path=ppt/tags/tag550.xml><?xml version="1.0" encoding="utf-8"?>
<p:tagLst xmlns:p="http://schemas.openxmlformats.org/presentationml/2006/main">
  <p:tag name="KSO_WM_FULL_TEXT_BEAUTIFY_COPY_ID" val="45113"/>
</p:tagLst>
</file>

<file path=ppt/tags/tag551.xml><?xml version="1.0" encoding="utf-8"?>
<p:tagLst xmlns:p="http://schemas.openxmlformats.org/presentationml/2006/main">
  <p:tag name="KSO_WM_FULL_TEXT_BEAUTIFY_COPY_ID" val="45114"/>
</p:tagLst>
</file>

<file path=ppt/tags/tag552.xml><?xml version="1.0" encoding="utf-8"?>
<p:tagLst xmlns:p="http://schemas.openxmlformats.org/presentationml/2006/main">
  <p:tag name="KSO_WM_FULL_TEXT_BEAUTIFY_COPY_ID" val="45115"/>
</p:tagLst>
</file>

<file path=ppt/tags/tag553.xml><?xml version="1.0" encoding="utf-8"?>
<p:tagLst xmlns:p="http://schemas.openxmlformats.org/presentationml/2006/main">
  <p:tag name="KSO_WM_FULL_TEXT_BEAUTIFY_COPY_ID" val="45116"/>
</p:tagLst>
</file>

<file path=ppt/tags/tag554.xml><?xml version="1.0" encoding="utf-8"?>
<p:tagLst xmlns:p="http://schemas.openxmlformats.org/presentationml/2006/main">
  <p:tag name="KSO_WM_FULL_TEXT_BEAUTIFY_COPY_ID" val="45117"/>
</p:tagLst>
</file>

<file path=ppt/tags/tag555.xml><?xml version="1.0" encoding="utf-8"?>
<p:tagLst xmlns:p="http://schemas.openxmlformats.org/presentationml/2006/main">
  <p:tag name="KSO_WM_FULL_TEXT_BEAUTIFY_COPY_ID" val="45118"/>
</p:tagLst>
</file>

<file path=ppt/tags/tag556.xml><?xml version="1.0" encoding="utf-8"?>
<p:tagLst xmlns:p="http://schemas.openxmlformats.org/presentationml/2006/main">
  <p:tag name="KSO_WM_FULL_TEXT_BEAUTIFY_COPY_ID" val="45119"/>
</p:tagLst>
</file>

<file path=ppt/tags/tag557.xml><?xml version="1.0" encoding="utf-8"?>
<p:tagLst xmlns:p="http://schemas.openxmlformats.org/presentationml/2006/main">
  <p:tag name="KSO_WM_FULL_TEXT_BEAUTIFY_COPY_ID" val="45120"/>
</p:tagLst>
</file>

<file path=ppt/tags/tag558.xml><?xml version="1.0" encoding="utf-8"?>
<p:tagLst xmlns:p="http://schemas.openxmlformats.org/presentationml/2006/main">
  <p:tag name="KSO_WM_FULL_TEXT_BEAUTIFY_COPY_ID" val="45121"/>
</p:tagLst>
</file>

<file path=ppt/tags/tag559.xml><?xml version="1.0" encoding="utf-8"?>
<p:tagLst xmlns:p="http://schemas.openxmlformats.org/presentationml/2006/main">
  <p:tag name="KSO_WM_FULL_TEXT_BEAUTIFY_COPY_ID" val="45122"/>
</p:tagLst>
</file>

<file path=ppt/tags/tag56.xml><?xml version="1.0" encoding="utf-8"?>
<p:tagLst xmlns:p="http://schemas.openxmlformats.org/presentationml/2006/main">
  <p:tag name="KSO_WM_FULL_TEXT_BEAUTIFY_COPY_ID" val="45122"/>
</p:tagLst>
</file>

<file path=ppt/tags/tag560.xml><?xml version="1.0" encoding="utf-8"?>
<p:tagLst xmlns:p="http://schemas.openxmlformats.org/presentationml/2006/main">
  <p:tag name="KSO_WM_FULL_TEXT_BEAUTIFY_COPY_ID" val="45123"/>
</p:tagLst>
</file>

<file path=ppt/tags/tag561.xml><?xml version="1.0" encoding="utf-8"?>
<p:tagLst xmlns:p="http://schemas.openxmlformats.org/presentationml/2006/main">
  <p:tag name="KSO_WM_FULL_TEXT_BEAUTIFY_COPY_ID" val="45124"/>
</p:tagLst>
</file>

<file path=ppt/tags/tag562.xml><?xml version="1.0" encoding="utf-8"?>
<p:tagLst xmlns:p="http://schemas.openxmlformats.org/presentationml/2006/main">
  <p:tag name="KSO_WM_FULL_TEXT_BEAUTIFY_COPY_ID" val="45125"/>
</p:tagLst>
</file>

<file path=ppt/tags/tag563.xml><?xml version="1.0" encoding="utf-8"?>
<p:tagLst xmlns:p="http://schemas.openxmlformats.org/presentationml/2006/main">
  <p:tag name="KSO_WM_FULL_TEXT_BEAUTIFY_COPY_ID" val="45126"/>
</p:tagLst>
</file>

<file path=ppt/tags/tag564.xml><?xml version="1.0" encoding="utf-8"?>
<p:tagLst xmlns:p="http://schemas.openxmlformats.org/presentationml/2006/main">
  <p:tag name="KSO_WM_FULL_TEXT_BEAUTIFY_COPY_ID" val="45127"/>
</p:tagLst>
</file>

<file path=ppt/tags/tag565.xml><?xml version="1.0" encoding="utf-8"?>
<p:tagLst xmlns:p="http://schemas.openxmlformats.org/presentationml/2006/main">
  <p:tag name="KSO_WM_FULL_TEXT_BEAUTIFY_COPY_ID" val="45128"/>
</p:tagLst>
</file>

<file path=ppt/tags/tag566.xml><?xml version="1.0" encoding="utf-8"?>
<p:tagLst xmlns:p="http://schemas.openxmlformats.org/presentationml/2006/main">
  <p:tag name="KSO_WM_FULL_TEXT_BEAUTIFY_COPY_ID" val="45129"/>
</p:tagLst>
</file>

<file path=ppt/tags/tag567.xml><?xml version="1.0" encoding="utf-8"?>
<p:tagLst xmlns:p="http://schemas.openxmlformats.org/presentationml/2006/main">
  <p:tag name="KSO_WM_FULL_TEXT_BEAUTIFY_COPY_ID" val="45130"/>
</p:tagLst>
</file>

<file path=ppt/tags/tag568.xml><?xml version="1.0" encoding="utf-8"?>
<p:tagLst xmlns:p="http://schemas.openxmlformats.org/presentationml/2006/main">
  <p:tag name="KSO_WM_FULL_TEXT_BEAUTIFY_COPY_ID" val="45131"/>
</p:tagLst>
</file>

<file path=ppt/tags/tag569.xml><?xml version="1.0" encoding="utf-8"?>
<p:tagLst xmlns:p="http://schemas.openxmlformats.org/presentationml/2006/main">
  <p:tag name="KSO_WM_FULL_TEXT_BEAUTIFY_COPY_ID" val="45133"/>
</p:tagLst>
</file>

<file path=ppt/tags/tag57.xml><?xml version="1.0" encoding="utf-8"?>
<p:tagLst xmlns:p="http://schemas.openxmlformats.org/presentationml/2006/main">
  <p:tag name="KSO_WM_FULL_TEXT_BEAUTIFY_COPY_ID" val="45123"/>
</p:tagLst>
</file>

<file path=ppt/tags/tag570.xml><?xml version="1.0" encoding="utf-8"?>
<p:tagLst xmlns:p="http://schemas.openxmlformats.org/presentationml/2006/main">
  <p:tag name="KSO_WM_FULL_TEXT_BEAUTIFY_COPY_ID" val="45134"/>
</p:tagLst>
</file>

<file path=ppt/tags/tag571.xml><?xml version="1.0" encoding="utf-8"?>
<p:tagLst xmlns:p="http://schemas.openxmlformats.org/presentationml/2006/main">
  <p:tag name="KSO_WM_FULL_TEXT_BEAUTIFY_COPY_ID" val="45135"/>
</p:tagLst>
</file>

<file path=ppt/tags/tag572.xml><?xml version="1.0" encoding="utf-8"?>
<p:tagLst xmlns:p="http://schemas.openxmlformats.org/presentationml/2006/main">
  <p:tag name="KSO_WM_FULL_TEXT_BEAUTIFY_COPY_ID" val="45137"/>
</p:tagLst>
</file>

<file path=ppt/tags/tag573.xml><?xml version="1.0" encoding="utf-8"?>
<p:tagLst xmlns:p="http://schemas.openxmlformats.org/presentationml/2006/main">
  <p:tag name="KSO_WM_FULL_TEXT_BEAUTIFY_COPY_ID" val="45138"/>
</p:tagLst>
</file>

<file path=ppt/tags/tag574.xml><?xml version="1.0" encoding="utf-8"?>
<p:tagLst xmlns:p="http://schemas.openxmlformats.org/presentationml/2006/main">
  <p:tag name="KSO_WM_FULL_TEXT_BEAUTIFY_COPY_ID" val="45140"/>
</p:tagLst>
</file>

<file path=ppt/tags/tag575.xml><?xml version="1.0" encoding="utf-8"?>
<p:tagLst xmlns:p="http://schemas.openxmlformats.org/presentationml/2006/main">
  <p:tag name="KSO_WM_FULL_TEXT_BEAUTIFY_COPY_ID" val="45141"/>
</p:tagLst>
</file>

<file path=ppt/tags/tag576.xml><?xml version="1.0" encoding="utf-8"?>
<p:tagLst xmlns:p="http://schemas.openxmlformats.org/presentationml/2006/main">
  <p:tag name="KSO_WM_FULL_TEXT_BEAUTIFY_COPY_ID" val="45143"/>
</p:tagLst>
</file>

<file path=ppt/tags/tag577.xml><?xml version="1.0" encoding="utf-8"?>
<p:tagLst xmlns:p="http://schemas.openxmlformats.org/presentationml/2006/main">
  <p:tag name="KSO_WM_FULL_TEXT_BEAUTIFY_COPY_ID" val="45144"/>
</p:tagLst>
</file>

<file path=ppt/tags/tag578.xml><?xml version="1.0" encoding="utf-8"?>
<p:tagLst xmlns:p="http://schemas.openxmlformats.org/presentationml/2006/main">
  <p:tag name="KSO_WM_FULL_TEXT_BEAUTIFY_COPY_ID" val="45145"/>
</p:tagLst>
</file>

<file path=ppt/tags/tag579.xml><?xml version="1.0" encoding="utf-8"?>
<p:tagLst xmlns:p="http://schemas.openxmlformats.org/presentationml/2006/main">
  <p:tag name="KSO_WM_FULL_TEXT_BEAUTIFY_COPY_ID" val="45147"/>
</p:tagLst>
</file>

<file path=ppt/tags/tag58.xml><?xml version="1.0" encoding="utf-8"?>
<p:tagLst xmlns:p="http://schemas.openxmlformats.org/presentationml/2006/main">
  <p:tag name="KSO_WM_FULL_TEXT_BEAUTIFY_COPY_ID" val="45124"/>
</p:tagLst>
</file>

<file path=ppt/tags/tag580.xml><?xml version="1.0" encoding="utf-8"?>
<p:tagLst xmlns:p="http://schemas.openxmlformats.org/presentationml/2006/main">
  <p:tag name="KSO_WM_FULL_TEXT_BEAUTIFY_COPY_ID" val="45148"/>
</p:tagLst>
</file>

<file path=ppt/tags/tag581.xml><?xml version="1.0" encoding="utf-8"?>
<p:tagLst xmlns:p="http://schemas.openxmlformats.org/presentationml/2006/main">
  <p:tag name="KSO_WM_FULL_TEXT_BEAUTIFY_COPY_ID" val="45149"/>
</p:tagLst>
</file>

<file path=ppt/tags/tag582.xml><?xml version="1.0" encoding="utf-8"?>
<p:tagLst xmlns:p="http://schemas.openxmlformats.org/presentationml/2006/main">
  <p:tag name="KSO_WM_FULL_TEXT_BEAUTIFY_COPY_ID" val="45150"/>
</p:tagLst>
</file>

<file path=ppt/tags/tag583.xml><?xml version="1.0" encoding="utf-8"?>
<p:tagLst xmlns:p="http://schemas.openxmlformats.org/presentationml/2006/main">
  <p:tag name="KSO_WM_FULL_TEXT_BEAUTIFY_COPY_ID" val="45151"/>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FULL_TEXT_BEAUTIFY_COPY_ID" val="45061"/>
</p:tagLst>
</file>

<file path=ppt/tags/tag586.xml><?xml version="1.0" encoding="utf-8"?>
<p:tagLst xmlns:p="http://schemas.openxmlformats.org/presentationml/2006/main">
  <p:tag name="KSO_WM_FULL_TEXT_BEAUTIFY_COPY_ID" val="45062"/>
</p:tagLst>
</file>

<file path=ppt/tags/tag587.xml><?xml version="1.0" encoding="utf-8"?>
<p:tagLst xmlns:p="http://schemas.openxmlformats.org/presentationml/2006/main">
  <p:tag name="KSO_WM_FULL_TEXT_BEAUTIFY_COPY_ID" val="45063"/>
</p:tagLst>
</file>

<file path=ppt/tags/tag588.xml><?xml version="1.0" encoding="utf-8"?>
<p:tagLst xmlns:p="http://schemas.openxmlformats.org/presentationml/2006/main">
  <p:tag name="KSO_WM_FULL_TEXT_BEAUTIFY_COPY_ID" val="45065"/>
</p:tagLst>
</file>

<file path=ppt/tags/tag589.xml><?xml version="1.0" encoding="utf-8"?>
<p:tagLst xmlns:p="http://schemas.openxmlformats.org/presentationml/2006/main">
  <p:tag name="KSO_WM_FULL_TEXT_BEAUTIFY_COPY_ID" val="45069"/>
</p:tagLst>
</file>

<file path=ppt/tags/tag59.xml><?xml version="1.0" encoding="utf-8"?>
<p:tagLst xmlns:p="http://schemas.openxmlformats.org/presentationml/2006/main">
  <p:tag name="KSO_WM_FULL_TEXT_BEAUTIFY_COPY_ID" val="45125"/>
</p:tagLst>
</file>

<file path=ppt/tags/tag590.xml><?xml version="1.0" encoding="utf-8"?>
<p:tagLst xmlns:p="http://schemas.openxmlformats.org/presentationml/2006/main">
  <p:tag name="KSO_WM_FULL_TEXT_BEAUTIFY_COPY_ID" val="45072"/>
</p:tagLst>
</file>

<file path=ppt/tags/tag591.xml><?xml version="1.0" encoding="utf-8"?>
<p:tagLst xmlns:p="http://schemas.openxmlformats.org/presentationml/2006/main">
  <p:tag name="KSO_WM_FULL_TEXT_BEAUTIFY_COPY_ID" val="45073"/>
</p:tagLst>
</file>

<file path=ppt/tags/tag592.xml><?xml version="1.0" encoding="utf-8"?>
<p:tagLst xmlns:p="http://schemas.openxmlformats.org/presentationml/2006/main">
  <p:tag name="KSO_WM_FULL_TEXT_BEAUTIFY_COPY_ID" val="45074"/>
</p:tagLst>
</file>

<file path=ppt/tags/tag593.xml><?xml version="1.0" encoding="utf-8"?>
<p:tagLst xmlns:p="http://schemas.openxmlformats.org/presentationml/2006/main">
  <p:tag name="KSO_WM_FULL_TEXT_BEAUTIFY_COPY_ID" val="45076"/>
</p:tagLst>
</file>

<file path=ppt/tags/tag594.xml><?xml version="1.0" encoding="utf-8"?>
<p:tagLst xmlns:p="http://schemas.openxmlformats.org/presentationml/2006/main">
  <p:tag name="KSO_WM_FULL_TEXT_BEAUTIFY_COPY_ID" val="45077"/>
</p:tagLst>
</file>

<file path=ppt/tags/tag595.xml><?xml version="1.0" encoding="utf-8"?>
<p:tagLst xmlns:p="http://schemas.openxmlformats.org/presentationml/2006/main">
  <p:tag name="KSO_WM_FULL_TEXT_BEAUTIFY_COPY_ID" val="45078"/>
</p:tagLst>
</file>

<file path=ppt/tags/tag596.xml><?xml version="1.0" encoding="utf-8"?>
<p:tagLst xmlns:p="http://schemas.openxmlformats.org/presentationml/2006/main">
  <p:tag name="KSO_WM_FULL_TEXT_BEAUTIFY_COPY_ID" val="45079"/>
</p:tagLst>
</file>

<file path=ppt/tags/tag597.xml><?xml version="1.0" encoding="utf-8"?>
<p:tagLst xmlns:p="http://schemas.openxmlformats.org/presentationml/2006/main">
  <p:tag name="KSO_WM_FULL_TEXT_BEAUTIFY_COPY_ID" val="45080"/>
</p:tagLst>
</file>

<file path=ppt/tags/tag598.xml><?xml version="1.0" encoding="utf-8"?>
<p:tagLst xmlns:p="http://schemas.openxmlformats.org/presentationml/2006/main">
  <p:tag name="KSO_WM_FULL_TEXT_BEAUTIFY_COPY_ID" val="45081"/>
</p:tagLst>
</file>

<file path=ppt/tags/tag599.xml><?xml version="1.0" encoding="utf-8"?>
<p:tagLst xmlns:p="http://schemas.openxmlformats.org/presentationml/2006/main">
  <p:tag name="KSO_WM_FULL_TEXT_BEAUTIFY_COPY_ID" val="45082"/>
</p:tagLst>
</file>

<file path=ppt/tags/tag6.xml><?xml version="1.0" encoding="utf-8"?>
<p:tagLst xmlns:p="http://schemas.openxmlformats.org/presentationml/2006/main">
  <p:tag name="KSO_WM_FULL_TEXT_BEAUTIFY_COPY_ID" val="45069"/>
</p:tagLst>
</file>

<file path=ppt/tags/tag60.xml><?xml version="1.0" encoding="utf-8"?>
<p:tagLst xmlns:p="http://schemas.openxmlformats.org/presentationml/2006/main">
  <p:tag name="KSO_WM_FULL_TEXT_BEAUTIFY_COPY_ID" val="45126"/>
</p:tagLst>
</file>

<file path=ppt/tags/tag600.xml><?xml version="1.0" encoding="utf-8"?>
<p:tagLst xmlns:p="http://schemas.openxmlformats.org/presentationml/2006/main">
  <p:tag name="KSO_WM_FULL_TEXT_BEAUTIFY_COPY_ID" val="45083"/>
</p:tagLst>
</file>

<file path=ppt/tags/tag601.xml><?xml version="1.0" encoding="utf-8"?>
<p:tagLst xmlns:p="http://schemas.openxmlformats.org/presentationml/2006/main">
  <p:tag name="KSO_WM_FULL_TEXT_BEAUTIFY_COPY_ID" val="45084"/>
</p:tagLst>
</file>

<file path=ppt/tags/tag602.xml><?xml version="1.0" encoding="utf-8"?>
<p:tagLst xmlns:p="http://schemas.openxmlformats.org/presentationml/2006/main">
  <p:tag name="KSO_WM_FULL_TEXT_BEAUTIFY_COPY_ID" val="45085"/>
</p:tagLst>
</file>

<file path=ppt/tags/tag603.xml><?xml version="1.0" encoding="utf-8"?>
<p:tagLst xmlns:p="http://schemas.openxmlformats.org/presentationml/2006/main">
  <p:tag name="KSO_WM_FULL_TEXT_BEAUTIFY_COPY_ID" val="45086"/>
</p:tagLst>
</file>

<file path=ppt/tags/tag604.xml><?xml version="1.0" encoding="utf-8"?>
<p:tagLst xmlns:p="http://schemas.openxmlformats.org/presentationml/2006/main">
  <p:tag name="KSO_WM_FULL_TEXT_BEAUTIFY_COPY_ID" val="45087"/>
</p:tagLst>
</file>

<file path=ppt/tags/tag605.xml><?xml version="1.0" encoding="utf-8"?>
<p:tagLst xmlns:p="http://schemas.openxmlformats.org/presentationml/2006/main">
  <p:tag name="KSO_WM_FULL_TEXT_BEAUTIFY_COPY_ID" val="45088"/>
</p:tagLst>
</file>

<file path=ppt/tags/tag606.xml><?xml version="1.0" encoding="utf-8"?>
<p:tagLst xmlns:p="http://schemas.openxmlformats.org/presentationml/2006/main">
  <p:tag name="KSO_WM_FULL_TEXT_BEAUTIFY_COPY_ID" val="45089"/>
</p:tagLst>
</file>

<file path=ppt/tags/tag607.xml><?xml version="1.0" encoding="utf-8"?>
<p:tagLst xmlns:p="http://schemas.openxmlformats.org/presentationml/2006/main">
  <p:tag name="KSO_WM_FULL_TEXT_BEAUTIFY_COPY_ID" val="45090"/>
</p:tagLst>
</file>

<file path=ppt/tags/tag608.xml><?xml version="1.0" encoding="utf-8"?>
<p:tagLst xmlns:p="http://schemas.openxmlformats.org/presentationml/2006/main">
  <p:tag name="KSO_WM_FULL_TEXT_BEAUTIFY_COPY_ID" val="45091"/>
</p:tagLst>
</file>

<file path=ppt/tags/tag609.xml><?xml version="1.0" encoding="utf-8"?>
<p:tagLst xmlns:p="http://schemas.openxmlformats.org/presentationml/2006/main">
  <p:tag name="KSO_WM_FULL_TEXT_BEAUTIFY_COPY_ID" val="45092"/>
</p:tagLst>
</file>

<file path=ppt/tags/tag61.xml><?xml version="1.0" encoding="utf-8"?>
<p:tagLst xmlns:p="http://schemas.openxmlformats.org/presentationml/2006/main">
  <p:tag name="KSO_WM_FULL_TEXT_BEAUTIFY_COPY_ID" val="45127"/>
</p:tagLst>
</file>

<file path=ppt/tags/tag610.xml><?xml version="1.0" encoding="utf-8"?>
<p:tagLst xmlns:p="http://schemas.openxmlformats.org/presentationml/2006/main">
  <p:tag name="KSO_WM_FULL_TEXT_BEAUTIFY_COPY_ID" val="45093"/>
</p:tagLst>
</file>

<file path=ppt/tags/tag611.xml><?xml version="1.0" encoding="utf-8"?>
<p:tagLst xmlns:p="http://schemas.openxmlformats.org/presentationml/2006/main">
  <p:tag name="KSO_WM_FULL_TEXT_BEAUTIFY_COPY_ID" val="45094"/>
</p:tagLst>
</file>

<file path=ppt/tags/tag612.xml><?xml version="1.0" encoding="utf-8"?>
<p:tagLst xmlns:p="http://schemas.openxmlformats.org/presentationml/2006/main">
  <p:tag name="KSO_WM_FULL_TEXT_BEAUTIFY_COPY_ID" val="45095"/>
</p:tagLst>
</file>

<file path=ppt/tags/tag613.xml><?xml version="1.0" encoding="utf-8"?>
<p:tagLst xmlns:p="http://schemas.openxmlformats.org/presentationml/2006/main">
  <p:tag name="KSO_WM_FULL_TEXT_BEAUTIFY_COPY_ID" val="45096"/>
</p:tagLst>
</file>

<file path=ppt/tags/tag614.xml><?xml version="1.0" encoding="utf-8"?>
<p:tagLst xmlns:p="http://schemas.openxmlformats.org/presentationml/2006/main">
  <p:tag name="KSO_WM_FULL_TEXT_BEAUTIFY_COPY_ID" val="45097"/>
</p:tagLst>
</file>

<file path=ppt/tags/tag615.xml><?xml version="1.0" encoding="utf-8"?>
<p:tagLst xmlns:p="http://schemas.openxmlformats.org/presentationml/2006/main">
  <p:tag name="KSO_WM_FULL_TEXT_BEAUTIFY_COPY_ID" val="45098"/>
</p:tagLst>
</file>

<file path=ppt/tags/tag616.xml><?xml version="1.0" encoding="utf-8"?>
<p:tagLst xmlns:p="http://schemas.openxmlformats.org/presentationml/2006/main">
  <p:tag name="KSO_WM_FULL_TEXT_BEAUTIFY_COPY_ID" val="45099"/>
</p:tagLst>
</file>

<file path=ppt/tags/tag617.xml><?xml version="1.0" encoding="utf-8"?>
<p:tagLst xmlns:p="http://schemas.openxmlformats.org/presentationml/2006/main">
  <p:tag name="KSO_WM_FULL_TEXT_BEAUTIFY_COPY_ID" val="45100"/>
</p:tagLst>
</file>

<file path=ppt/tags/tag618.xml><?xml version="1.0" encoding="utf-8"?>
<p:tagLst xmlns:p="http://schemas.openxmlformats.org/presentationml/2006/main">
  <p:tag name="KSO_WM_FULL_TEXT_BEAUTIFY_COPY_ID" val="45101"/>
</p:tagLst>
</file>

<file path=ppt/tags/tag619.xml><?xml version="1.0" encoding="utf-8"?>
<p:tagLst xmlns:p="http://schemas.openxmlformats.org/presentationml/2006/main">
  <p:tag name="KSO_WM_FULL_TEXT_BEAUTIFY_COPY_ID" val="45102"/>
</p:tagLst>
</file>

<file path=ppt/tags/tag62.xml><?xml version="1.0" encoding="utf-8"?>
<p:tagLst xmlns:p="http://schemas.openxmlformats.org/presentationml/2006/main">
  <p:tag name="KSO_WM_FULL_TEXT_BEAUTIFY_COPY_ID" val="45128"/>
</p:tagLst>
</file>

<file path=ppt/tags/tag620.xml><?xml version="1.0" encoding="utf-8"?>
<p:tagLst xmlns:p="http://schemas.openxmlformats.org/presentationml/2006/main">
  <p:tag name="KSO_WM_FULL_TEXT_BEAUTIFY_COPY_ID" val="45103"/>
</p:tagLst>
</file>

<file path=ppt/tags/tag621.xml><?xml version="1.0" encoding="utf-8"?>
<p:tagLst xmlns:p="http://schemas.openxmlformats.org/presentationml/2006/main">
  <p:tag name="KSO_WM_FULL_TEXT_BEAUTIFY_COPY_ID" val="45104"/>
</p:tagLst>
</file>

<file path=ppt/tags/tag622.xml><?xml version="1.0" encoding="utf-8"?>
<p:tagLst xmlns:p="http://schemas.openxmlformats.org/presentationml/2006/main">
  <p:tag name="KSO_WM_FULL_TEXT_BEAUTIFY_COPY_ID" val="45105"/>
</p:tagLst>
</file>

<file path=ppt/tags/tag623.xml><?xml version="1.0" encoding="utf-8"?>
<p:tagLst xmlns:p="http://schemas.openxmlformats.org/presentationml/2006/main">
  <p:tag name="KSO_WM_FULL_TEXT_BEAUTIFY_COPY_ID" val="45106"/>
</p:tagLst>
</file>

<file path=ppt/tags/tag624.xml><?xml version="1.0" encoding="utf-8"?>
<p:tagLst xmlns:p="http://schemas.openxmlformats.org/presentationml/2006/main">
  <p:tag name="KSO_WM_FULL_TEXT_BEAUTIFY_COPY_ID" val="45107"/>
</p:tagLst>
</file>

<file path=ppt/tags/tag625.xml><?xml version="1.0" encoding="utf-8"?>
<p:tagLst xmlns:p="http://schemas.openxmlformats.org/presentationml/2006/main">
  <p:tag name="KSO_WM_FULL_TEXT_BEAUTIFY_COPY_ID" val="45108"/>
</p:tagLst>
</file>

<file path=ppt/tags/tag626.xml><?xml version="1.0" encoding="utf-8"?>
<p:tagLst xmlns:p="http://schemas.openxmlformats.org/presentationml/2006/main">
  <p:tag name="KSO_WM_FULL_TEXT_BEAUTIFY_COPY_ID" val="45109"/>
</p:tagLst>
</file>

<file path=ppt/tags/tag627.xml><?xml version="1.0" encoding="utf-8"?>
<p:tagLst xmlns:p="http://schemas.openxmlformats.org/presentationml/2006/main">
  <p:tag name="KSO_WM_FULL_TEXT_BEAUTIFY_COPY_ID" val="45110"/>
</p:tagLst>
</file>

<file path=ppt/tags/tag628.xml><?xml version="1.0" encoding="utf-8"?>
<p:tagLst xmlns:p="http://schemas.openxmlformats.org/presentationml/2006/main">
  <p:tag name="KSO_WM_FULL_TEXT_BEAUTIFY_COPY_ID" val="45111"/>
</p:tagLst>
</file>

<file path=ppt/tags/tag629.xml><?xml version="1.0" encoding="utf-8"?>
<p:tagLst xmlns:p="http://schemas.openxmlformats.org/presentationml/2006/main">
  <p:tag name="KSO_WM_FULL_TEXT_BEAUTIFY_COPY_ID" val="45112"/>
</p:tagLst>
</file>

<file path=ppt/tags/tag63.xml><?xml version="1.0" encoding="utf-8"?>
<p:tagLst xmlns:p="http://schemas.openxmlformats.org/presentationml/2006/main">
  <p:tag name="KSO_WM_FULL_TEXT_BEAUTIFY_COPY_ID" val="45129"/>
</p:tagLst>
</file>

<file path=ppt/tags/tag630.xml><?xml version="1.0" encoding="utf-8"?>
<p:tagLst xmlns:p="http://schemas.openxmlformats.org/presentationml/2006/main">
  <p:tag name="KSO_WM_FULL_TEXT_BEAUTIFY_COPY_ID" val="45113"/>
</p:tagLst>
</file>

<file path=ppt/tags/tag631.xml><?xml version="1.0" encoding="utf-8"?>
<p:tagLst xmlns:p="http://schemas.openxmlformats.org/presentationml/2006/main">
  <p:tag name="KSO_WM_FULL_TEXT_BEAUTIFY_COPY_ID" val="45114"/>
</p:tagLst>
</file>

<file path=ppt/tags/tag632.xml><?xml version="1.0" encoding="utf-8"?>
<p:tagLst xmlns:p="http://schemas.openxmlformats.org/presentationml/2006/main">
  <p:tag name="KSO_WM_FULL_TEXT_BEAUTIFY_COPY_ID" val="45115"/>
</p:tagLst>
</file>

<file path=ppt/tags/tag633.xml><?xml version="1.0" encoding="utf-8"?>
<p:tagLst xmlns:p="http://schemas.openxmlformats.org/presentationml/2006/main">
  <p:tag name="KSO_WM_FULL_TEXT_BEAUTIFY_COPY_ID" val="45116"/>
</p:tagLst>
</file>

<file path=ppt/tags/tag634.xml><?xml version="1.0" encoding="utf-8"?>
<p:tagLst xmlns:p="http://schemas.openxmlformats.org/presentationml/2006/main">
  <p:tag name="KSO_WM_FULL_TEXT_BEAUTIFY_COPY_ID" val="45117"/>
</p:tagLst>
</file>

<file path=ppt/tags/tag635.xml><?xml version="1.0" encoding="utf-8"?>
<p:tagLst xmlns:p="http://schemas.openxmlformats.org/presentationml/2006/main">
  <p:tag name="KSO_WM_FULL_TEXT_BEAUTIFY_COPY_ID" val="45118"/>
</p:tagLst>
</file>

<file path=ppt/tags/tag636.xml><?xml version="1.0" encoding="utf-8"?>
<p:tagLst xmlns:p="http://schemas.openxmlformats.org/presentationml/2006/main">
  <p:tag name="KSO_WM_FULL_TEXT_BEAUTIFY_COPY_ID" val="45119"/>
</p:tagLst>
</file>

<file path=ppt/tags/tag637.xml><?xml version="1.0" encoding="utf-8"?>
<p:tagLst xmlns:p="http://schemas.openxmlformats.org/presentationml/2006/main">
  <p:tag name="KSO_WM_FULL_TEXT_BEAUTIFY_COPY_ID" val="45120"/>
</p:tagLst>
</file>

<file path=ppt/tags/tag638.xml><?xml version="1.0" encoding="utf-8"?>
<p:tagLst xmlns:p="http://schemas.openxmlformats.org/presentationml/2006/main">
  <p:tag name="KSO_WM_FULL_TEXT_BEAUTIFY_COPY_ID" val="45121"/>
</p:tagLst>
</file>

<file path=ppt/tags/tag639.xml><?xml version="1.0" encoding="utf-8"?>
<p:tagLst xmlns:p="http://schemas.openxmlformats.org/presentationml/2006/main">
  <p:tag name="KSO_WM_FULL_TEXT_BEAUTIFY_COPY_ID" val="45122"/>
</p:tagLst>
</file>

<file path=ppt/tags/tag64.xml><?xml version="1.0" encoding="utf-8"?>
<p:tagLst xmlns:p="http://schemas.openxmlformats.org/presentationml/2006/main">
  <p:tag name="KSO_WM_FULL_TEXT_BEAUTIFY_COPY_ID" val="45130"/>
</p:tagLst>
</file>

<file path=ppt/tags/tag640.xml><?xml version="1.0" encoding="utf-8"?>
<p:tagLst xmlns:p="http://schemas.openxmlformats.org/presentationml/2006/main">
  <p:tag name="KSO_WM_FULL_TEXT_BEAUTIFY_COPY_ID" val="45123"/>
</p:tagLst>
</file>

<file path=ppt/tags/tag641.xml><?xml version="1.0" encoding="utf-8"?>
<p:tagLst xmlns:p="http://schemas.openxmlformats.org/presentationml/2006/main">
  <p:tag name="KSO_WM_FULL_TEXT_BEAUTIFY_COPY_ID" val="45124"/>
</p:tagLst>
</file>

<file path=ppt/tags/tag642.xml><?xml version="1.0" encoding="utf-8"?>
<p:tagLst xmlns:p="http://schemas.openxmlformats.org/presentationml/2006/main">
  <p:tag name="KSO_WM_FULL_TEXT_BEAUTIFY_COPY_ID" val="45125"/>
</p:tagLst>
</file>

<file path=ppt/tags/tag643.xml><?xml version="1.0" encoding="utf-8"?>
<p:tagLst xmlns:p="http://schemas.openxmlformats.org/presentationml/2006/main">
  <p:tag name="KSO_WM_FULL_TEXT_BEAUTIFY_COPY_ID" val="45126"/>
</p:tagLst>
</file>

<file path=ppt/tags/tag644.xml><?xml version="1.0" encoding="utf-8"?>
<p:tagLst xmlns:p="http://schemas.openxmlformats.org/presentationml/2006/main">
  <p:tag name="KSO_WM_FULL_TEXT_BEAUTIFY_COPY_ID" val="45127"/>
</p:tagLst>
</file>

<file path=ppt/tags/tag645.xml><?xml version="1.0" encoding="utf-8"?>
<p:tagLst xmlns:p="http://schemas.openxmlformats.org/presentationml/2006/main">
  <p:tag name="KSO_WM_FULL_TEXT_BEAUTIFY_COPY_ID" val="45128"/>
</p:tagLst>
</file>

<file path=ppt/tags/tag646.xml><?xml version="1.0" encoding="utf-8"?>
<p:tagLst xmlns:p="http://schemas.openxmlformats.org/presentationml/2006/main">
  <p:tag name="KSO_WM_FULL_TEXT_BEAUTIFY_COPY_ID" val="45129"/>
</p:tagLst>
</file>

<file path=ppt/tags/tag647.xml><?xml version="1.0" encoding="utf-8"?>
<p:tagLst xmlns:p="http://schemas.openxmlformats.org/presentationml/2006/main">
  <p:tag name="KSO_WM_FULL_TEXT_BEAUTIFY_COPY_ID" val="45130"/>
</p:tagLst>
</file>

<file path=ppt/tags/tag648.xml><?xml version="1.0" encoding="utf-8"?>
<p:tagLst xmlns:p="http://schemas.openxmlformats.org/presentationml/2006/main">
  <p:tag name="KSO_WM_FULL_TEXT_BEAUTIFY_COPY_ID" val="45131"/>
</p:tagLst>
</file>

<file path=ppt/tags/tag649.xml><?xml version="1.0" encoding="utf-8"?>
<p:tagLst xmlns:p="http://schemas.openxmlformats.org/presentationml/2006/main">
  <p:tag name="KSO_WM_FULL_TEXT_BEAUTIFY_COPY_ID" val="45133"/>
</p:tagLst>
</file>

<file path=ppt/tags/tag65.xml><?xml version="1.0" encoding="utf-8"?>
<p:tagLst xmlns:p="http://schemas.openxmlformats.org/presentationml/2006/main">
  <p:tag name="KSO_WM_FULL_TEXT_BEAUTIFY_COPY_ID" val="45131"/>
</p:tagLst>
</file>

<file path=ppt/tags/tag650.xml><?xml version="1.0" encoding="utf-8"?>
<p:tagLst xmlns:p="http://schemas.openxmlformats.org/presentationml/2006/main">
  <p:tag name="KSO_WM_FULL_TEXT_BEAUTIFY_COPY_ID" val="45134"/>
</p:tagLst>
</file>

<file path=ppt/tags/tag651.xml><?xml version="1.0" encoding="utf-8"?>
<p:tagLst xmlns:p="http://schemas.openxmlformats.org/presentationml/2006/main">
  <p:tag name="KSO_WM_FULL_TEXT_BEAUTIFY_COPY_ID" val="45135"/>
</p:tagLst>
</file>

<file path=ppt/tags/tag652.xml><?xml version="1.0" encoding="utf-8"?>
<p:tagLst xmlns:p="http://schemas.openxmlformats.org/presentationml/2006/main">
  <p:tag name="KSO_WM_FULL_TEXT_BEAUTIFY_COPY_ID" val="45137"/>
</p:tagLst>
</file>

<file path=ppt/tags/tag653.xml><?xml version="1.0" encoding="utf-8"?>
<p:tagLst xmlns:p="http://schemas.openxmlformats.org/presentationml/2006/main">
  <p:tag name="KSO_WM_FULL_TEXT_BEAUTIFY_COPY_ID" val="45138"/>
</p:tagLst>
</file>

<file path=ppt/tags/tag654.xml><?xml version="1.0" encoding="utf-8"?>
<p:tagLst xmlns:p="http://schemas.openxmlformats.org/presentationml/2006/main">
  <p:tag name="KSO_WM_FULL_TEXT_BEAUTIFY_COPY_ID" val="45140"/>
</p:tagLst>
</file>

<file path=ppt/tags/tag655.xml><?xml version="1.0" encoding="utf-8"?>
<p:tagLst xmlns:p="http://schemas.openxmlformats.org/presentationml/2006/main">
  <p:tag name="KSO_WM_FULL_TEXT_BEAUTIFY_COPY_ID" val="45141"/>
</p:tagLst>
</file>

<file path=ppt/tags/tag656.xml><?xml version="1.0" encoding="utf-8"?>
<p:tagLst xmlns:p="http://schemas.openxmlformats.org/presentationml/2006/main">
  <p:tag name="KSO_WM_FULL_TEXT_BEAUTIFY_COPY_ID" val="45143"/>
</p:tagLst>
</file>

<file path=ppt/tags/tag657.xml><?xml version="1.0" encoding="utf-8"?>
<p:tagLst xmlns:p="http://schemas.openxmlformats.org/presentationml/2006/main">
  <p:tag name="KSO_WM_FULL_TEXT_BEAUTIFY_COPY_ID" val="45144"/>
</p:tagLst>
</file>

<file path=ppt/tags/tag658.xml><?xml version="1.0" encoding="utf-8"?>
<p:tagLst xmlns:p="http://schemas.openxmlformats.org/presentationml/2006/main">
  <p:tag name="KSO_WM_FULL_TEXT_BEAUTIFY_COPY_ID" val="45145"/>
</p:tagLst>
</file>

<file path=ppt/tags/tag659.xml><?xml version="1.0" encoding="utf-8"?>
<p:tagLst xmlns:p="http://schemas.openxmlformats.org/presentationml/2006/main">
  <p:tag name="KSO_WM_FULL_TEXT_BEAUTIFY_COPY_ID" val="45147"/>
</p:tagLst>
</file>

<file path=ppt/tags/tag66.xml><?xml version="1.0" encoding="utf-8"?>
<p:tagLst xmlns:p="http://schemas.openxmlformats.org/presentationml/2006/main">
  <p:tag name="KSO_WM_FULL_TEXT_BEAUTIFY_COPY_ID" val="45133"/>
</p:tagLst>
</file>

<file path=ppt/tags/tag660.xml><?xml version="1.0" encoding="utf-8"?>
<p:tagLst xmlns:p="http://schemas.openxmlformats.org/presentationml/2006/main">
  <p:tag name="KSO_WM_FULL_TEXT_BEAUTIFY_COPY_ID" val="45148"/>
</p:tagLst>
</file>

<file path=ppt/tags/tag661.xml><?xml version="1.0" encoding="utf-8"?>
<p:tagLst xmlns:p="http://schemas.openxmlformats.org/presentationml/2006/main">
  <p:tag name="KSO_WM_FULL_TEXT_BEAUTIFY_COPY_ID" val="45149"/>
</p:tagLst>
</file>

<file path=ppt/tags/tag662.xml><?xml version="1.0" encoding="utf-8"?>
<p:tagLst xmlns:p="http://schemas.openxmlformats.org/presentationml/2006/main">
  <p:tag name="KSO_WM_FULL_TEXT_BEAUTIFY_COPY_ID" val="45150"/>
</p:tagLst>
</file>

<file path=ppt/tags/tag663.xml><?xml version="1.0" encoding="utf-8"?>
<p:tagLst xmlns:p="http://schemas.openxmlformats.org/presentationml/2006/main">
  <p:tag name="KSO_WM_FULL_TEXT_BEAUTIFY_COPY_ID" val="45151"/>
</p:tagLst>
</file>

<file path=ppt/tags/tag664.xml><?xml version="1.0" encoding="utf-8"?>
<p:tagLst xmlns:p="http://schemas.openxmlformats.org/presentationml/2006/main">
  <p:tag name="KSO_WM_BEAUTIFY_FLAG" val=""/>
</p:tagLst>
</file>

<file path=ppt/tags/tag665.xml><?xml version="1.0" encoding="utf-8"?>
<p:tagLst xmlns:p="http://schemas.openxmlformats.org/presentationml/2006/main">
  <p:tag name="KSO_WM_FULL_TEXT_BEAUTIFY_COPY_ID" val="45061"/>
</p:tagLst>
</file>

<file path=ppt/tags/tag666.xml><?xml version="1.0" encoding="utf-8"?>
<p:tagLst xmlns:p="http://schemas.openxmlformats.org/presentationml/2006/main">
  <p:tag name="KSO_WM_FULL_TEXT_BEAUTIFY_COPY_ID" val="45062"/>
</p:tagLst>
</file>

<file path=ppt/tags/tag667.xml><?xml version="1.0" encoding="utf-8"?>
<p:tagLst xmlns:p="http://schemas.openxmlformats.org/presentationml/2006/main">
  <p:tag name="KSO_WM_FULL_TEXT_BEAUTIFY_COPY_ID" val="45063"/>
</p:tagLst>
</file>

<file path=ppt/tags/tag668.xml><?xml version="1.0" encoding="utf-8"?>
<p:tagLst xmlns:p="http://schemas.openxmlformats.org/presentationml/2006/main">
  <p:tag name="KSO_WM_FULL_TEXT_BEAUTIFY_COPY_ID" val="45065"/>
</p:tagLst>
</file>

<file path=ppt/tags/tag669.xml><?xml version="1.0" encoding="utf-8"?>
<p:tagLst xmlns:p="http://schemas.openxmlformats.org/presentationml/2006/main">
  <p:tag name="KSO_WM_FULL_TEXT_BEAUTIFY_COPY_ID" val="45069"/>
</p:tagLst>
</file>

<file path=ppt/tags/tag67.xml><?xml version="1.0" encoding="utf-8"?>
<p:tagLst xmlns:p="http://schemas.openxmlformats.org/presentationml/2006/main">
  <p:tag name="KSO_WM_FULL_TEXT_BEAUTIFY_COPY_ID" val="45134"/>
</p:tagLst>
</file>

<file path=ppt/tags/tag670.xml><?xml version="1.0" encoding="utf-8"?>
<p:tagLst xmlns:p="http://schemas.openxmlformats.org/presentationml/2006/main">
  <p:tag name="KSO_WM_FULL_TEXT_BEAUTIFY_COPY_ID" val="45072"/>
</p:tagLst>
</file>

<file path=ppt/tags/tag671.xml><?xml version="1.0" encoding="utf-8"?>
<p:tagLst xmlns:p="http://schemas.openxmlformats.org/presentationml/2006/main">
  <p:tag name="KSO_WM_FULL_TEXT_BEAUTIFY_COPY_ID" val="45073"/>
</p:tagLst>
</file>

<file path=ppt/tags/tag672.xml><?xml version="1.0" encoding="utf-8"?>
<p:tagLst xmlns:p="http://schemas.openxmlformats.org/presentationml/2006/main">
  <p:tag name="KSO_WM_FULL_TEXT_BEAUTIFY_COPY_ID" val="45074"/>
</p:tagLst>
</file>

<file path=ppt/tags/tag673.xml><?xml version="1.0" encoding="utf-8"?>
<p:tagLst xmlns:p="http://schemas.openxmlformats.org/presentationml/2006/main">
  <p:tag name="KSO_WM_FULL_TEXT_BEAUTIFY_COPY_ID" val="45076"/>
</p:tagLst>
</file>

<file path=ppt/tags/tag674.xml><?xml version="1.0" encoding="utf-8"?>
<p:tagLst xmlns:p="http://schemas.openxmlformats.org/presentationml/2006/main">
  <p:tag name="KSO_WM_FULL_TEXT_BEAUTIFY_COPY_ID" val="45077"/>
</p:tagLst>
</file>

<file path=ppt/tags/tag675.xml><?xml version="1.0" encoding="utf-8"?>
<p:tagLst xmlns:p="http://schemas.openxmlformats.org/presentationml/2006/main">
  <p:tag name="KSO_WM_FULL_TEXT_BEAUTIFY_COPY_ID" val="45078"/>
</p:tagLst>
</file>

<file path=ppt/tags/tag676.xml><?xml version="1.0" encoding="utf-8"?>
<p:tagLst xmlns:p="http://schemas.openxmlformats.org/presentationml/2006/main">
  <p:tag name="KSO_WM_FULL_TEXT_BEAUTIFY_COPY_ID" val="45079"/>
</p:tagLst>
</file>

<file path=ppt/tags/tag677.xml><?xml version="1.0" encoding="utf-8"?>
<p:tagLst xmlns:p="http://schemas.openxmlformats.org/presentationml/2006/main">
  <p:tag name="KSO_WM_FULL_TEXT_BEAUTIFY_COPY_ID" val="45080"/>
</p:tagLst>
</file>

<file path=ppt/tags/tag678.xml><?xml version="1.0" encoding="utf-8"?>
<p:tagLst xmlns:p="http://schemas.openxmlformats.org/presentationml/2006/main">
  <p:tag name="KSO_WM_FULL_TEXT_BEAUTIFY_COPY_ID" val="45081"/>
</p:tagLst>
</file>

<file path=ppt/tags/tag679.xml><?xml version="1.0" encoding="utf-8"?>
<p:tagLst xmlns:p="http://schemas.openxmlformats.org/presentationml/2006/main">
  <p:tag name="KSO_WM_FULL_TEXT_BEAUTIFY_COPY_ID" val="45082"/>
</p:tagLst>
</file>

<file path=ppt/tags/tag68.xml><?xml version="1.0" encoding="utf-8"?>
<p:tagLst xmlns:p="http://schemas.openxmlformats.org/presentationml/2006/main">
  <p:tag name="KSO_WM_FULL_TEXT_BEAUTIFY_COPY_ID" val="45135"/>
</p:tagLst>
</file>

<file path=ppt/tags/tag680.xml><?xml version="1.0" encoding="utf-8"?>
<p:tagLst xmlns:p="http://schemas.openxmlformats.org/presentationml/2006/main">
  <p:tag name="KSO_WM_FULL_TEXT_BEAUTIFY_COPY_ID" val="45083"/>
</p:tagLst>
</file>

<file path=ppt/tags/tag681.xml><?xml version="1.0" encoding="utf-8"?>
<p:tagLst xmlns:p="http://schemas.openxmlformats.org/presentationml/2006/main">
  <p:tag name="KSO_WM_FULL_TEXT_BEAUTIFY_COPY_ID" val="45084"/>
</p:tagLst>
</file>

<file path=ppt/tags/tag682.xml><?xml version="1.0" encoding="utf-8"?>
<p:tagLst xmlns:p="http://schemas.openxmlformats.org/presentationml/2006/main">
  <p:tag name="KSO_WM_FULL_TEXT_BEAUTIFY_COPY_ID" val="45085"/>
</p:tagLst>
</file>

<file path=ppt/tags/tag683.xml><?xml version="1.0" encoding="utf-8"?>
<p:tagLst xmlns:p="http://schemas.openxmlformats.org/presentationml/2006/main">
  <p:tag name="KSO_WM_FULL_TEXT_BEAUTIFY_COPY_ID" val="45086"/>
</p:tagLst>
</file>

<file path=ppt/tags/tag684.xml><?xml version="1.0" encoding="utf-8"?>
<p:tagLst xmlns:p="http://schemas.openxmlformats.org/presentationml/2006/main">
  <p:tag name="KSO_WM_FULL_TEXT_BEAUTIFY_COPY_ID" val="45087"/>
</p:tagLst>
</file>

<file path=ppt/tags/tag685.xml><?xml version="1.0" encoding="utf-8"?>
<p:tagLst xmlns:p="http://schemas.openxmlformats.org/presentationml/2006/main">
  <p:tag name="KSO_WM_FULL_TEXT_BEAUTIFY_COPY_ID" val="45088"/>
</p:tagLst>
</file>

<file path=ppt/tags/tag686.xml><?xml version="1.0" encoding="utf-8"?>
<p:tagLst xmlns:p="http://schemas.openxmlformats.org/presentationml/2006/main">
  <p:tag name="KSO_WM_FULL_TEXT_BEAUTIFY_COPY_ID" val="45089"/>
</p:tagLst>
</file>

<file path=ppt/tags/tag687.xml><?xml version="1.0" encoding="utf-8"?>
<p:tagLst xmlns:p="http://schemas.openxmlformats.org/presentationml/2006/main">
  <p:tag name="KSO_WM_FULL_TEXT_BEAUTIFY_COPY_ID" val="45090"/>
</p:tagLst>
</file>

<file path=ppt/tags/tag688.xml><?xml version="1.0" encoding="utf-8"?>
<p:tagLst xmlns:p="http://schemas.openxmlformats.org/presentationml/2006/main">
  <p:tag name="KSO_WM_FULL_TEXT_BEAUTIFY_COPY_ID" val="45091"/>
</p:tagLst>
</file>

<file path=ppt/tags/tag689.xml><?xml version="1.0" encoding="utf-8"?>
<p:tagLst xmlns:p="http://schemas.openxmlformats.org/presentationml/2006/main">
  <p:tag name="KSO_WM_FULL_TEXT_BEAUTIFY_COPY_ID" val="45092"/>
</p:tagLst>
</file>

<file path=ppt/tags/tag69.xml><?xml version="1.0" encoding="utf-8"?>
<p:tagLst xmlns:p="http://schemas.openxmlformats.org/presentationml/2006/main">
  <p:tag name="KSO_WM_FULL_TEXT_BEAUTIFY_COPY_ID" val="45137"/>
</p:tagLst>
</file>

<file path=ppt/tags/tag690.xml><?xml version="1.0" encoding="utf-8"?>
<p:tagLst xmlns:p="http://schemas.openxmlformats.org/presentationml/2006/main">
  <p:tag name="KSO_WM_FULL_TEXT_BEAUTIFY_COPY_ID" val="45093"/>
</p:tagLst>
</file>

<file path=ppt/tags/tag691.xml><?xml version="1.0" encoding="utf-8"?>
<p:tagLst xmlns:p="http://schemas.openxmlformats.org/presentationml/2006/main">
  <p:tag name="KSO_WM_FULL_TEXT_BEAUTIFY_COPY_ID" val="45094"/>
</p:tagLst>
</file>

<file path=ppt/tags/tag692.xml><?xml version="1.0" encoding="utf-8"?>
<p:tagLst xmlns:p="http://schemas.openxmlformats.org/presentationml/2006/main">
  <p:tag name="KSO_WM_FULL_TEXT_BEAUTIFY_COPY_ID" val="45095"/>
</p:tagLst>
</file>

<file path=ppt/tags/tag693.xml><?xml version="1.0" encoding="utf-8"?>
<p:tagLst xmlns:p="http://schemas.openxmlformats.org/presentationml/2006/main">
  <p:tag name="KSO_WM_FULL_TEXT_BEAUTIFY_COPY_ID" val="45096"/>
</p:tagLst>
</file>

<file path=ppt/tags/tag694.xml><?xml version="1.0" encoding="utf-8"?>
<p:tagLst xmlns:p="http://schemas.openxmlformats.org/presentationml/2006/main">
  <p:tag name="KSO_WM_FULL_TEXT_BEAUTIFY_COPY_ID" val="45097"/>
</p:tagLst>
</file>

<file path=ppt/tags/tag695.xml><?xml version="1.0" encoding="utf-8"?>
<p:tagLst xmlns:p="http://schemas.openxmlformats.org/presentationml/2006/main">
  <p:tag name="KSO_WM_FULL_TEXT_BEAUTIFY_COPY_ID" val="45098"/>
</p:tagLst>
</file>

<file path=ppt/tags/tag696.xml><?xml version="1.0" encoding="utf-8"?>
<p:tagLst xmlns:p="http://schemas.openxmlformats.org/presentationml/2006/main">
  <p:tag name="KSO_WM_FULL_TEXT_BEAUTIFY_COPY_ID" val="45099"/>
</p:tagLst>
</file>

<file path=ppt/tags/tag697.xml><?xml version="1.0" encoding="utf-8"?>
<p:tagLst xmlns:p="http://schemas.openxmlformats.org/presentationml/2006/main">
  <p:tag name="KSO_WM_FULL_TEXT_BEAUTIFY_COPY_ID" val="45100"/>
</p:tagLst>
</file>

<file path=ppt/tags/tag698.xml><?xml version="1.0" encoding="utf-8"?>
<p:tagLst xmlns:p="http://schemas.openxmlformats.org/presentationml/2006/main">
  <p:tag name="KSO_WM_FULL_TEXT_BEAUTIFY_COPY_ID" val="45101"/>
</p:tagLst>
</file>

<file path=ppt/tags/tag699.xml><?xml version="1.0" encoding="utf-8"?>
<p:tagLst xmlns:p="http://schemas.openxmlformats.org/presentationml/2006/main">
  <p:tag name="KSO_WM_FULL_TEXT_BEAUTIFY_COPY_ID" val="45102"/>
</p:tagLst>
</file>

<file path=ppt/tags/tag7.xml><?xml version="1.0" encoding="utf-8"?>
<p:tagLst xmlns:p="http://schemas.openxmlformats.org/presentationml/2006/main">
  <p:tag name="KSO_WM_FULL_TEXT_BEAUTIFY_COPY_ID" val="45072"/>
</p:tagLst>
</file>

<file path=ppt/tags/tag70.xml><?xml version="1.0" encoding="utf-8"?>
<p:tagLst xmlns:p="http://schemas.openxmlformats.org/presentationml/2006/main">
  <p:tag name="KSO_WM_FULL_TEXT_BEAUTIFY_COPY_ID" val="45138"/>
</p:tagLst>
</file>

<file path=ppt/tags/tag700.xml><?xml version="1.0" encoding="utf-8"?>
<p:tagLst xmlns:p="http://schemas.openxmlformats.org/presentationml/2006/main">
  <p:tag name="KSO_WM_FULL_TEXT_BEAUTIFY_COPY_ID" val="45103"/>
</p:tagLst>
</file>

<file path=ppt/tags/tag701.xml><?xml version="1.0" encoding="utf-8"?>
<p:tagLst xmlns:p="http://schemas.openxmlformats.org/presentationml/2006/main">
  <p:tag name="KSO_WM_FULL_TEXT_BEAUTIFY_COPY_ID" val="45104"/>
</p:tagLst>
</file>

<file path=ppt/tags/tag702.xml><?xml version="1.0" encoding="utf-8"?>
<p:tagLst xmlns:p="http://schemas.openxmlformats.org/presentationml/2006/main">
  <p:tag name="KSO_WM_FULL_TEXT_BEAUTIFY_COPY_ID" val="45105"/>
</p:tagLst>
</file>

<file path=ppt/tags/tag703.xml><?xml version="1.0" encoding="utf-8"?>
<p:tagLst xmlns:p="http://schemas.openxmlformats.org/presentationml/2006/main">
  <p:tag name="KSO_WM_FULL_TEXT_BEAUTIFY_COPY_ID" val="45106"/>
</p:tagLst>
</file>

<file path=ppt/tags/tag704.xml><?xml version="1.0" encoding="utf-8"?>
<p:tagLst xmlns:p="http://schemas.openxmlformats.org/presentationml/2006/main">
  <p:tag name="KSO_WM_FULL_TEXT_BEAUTIFY_COPY_ID" val="45107"/>
</p:tagLst>
</file>

<file path=ppt/tags/tag705.xml><?xml version="1.0" encoding="utf-8"?>
<p:tagLst xmlns:p="http://schemas.openxmlformats.org/presentationml/2006/main">
  <p:tag name="KSO_WM_FULL_TEXT_BEAUTIFY_COPY_ID" val="45108"/>
</p:tagLst>
</file>

<file path=ppt/tags/tag706.xml><?xml version="1.0" encoding="utf-8"?>
<p:tagLst xmlns:p="http://schemas.openxmlformats.org/presentationml/2006/main">
  <p:tag name="KSO_WM_FULL_TEXT_BEAUTIFY_COPY_ID" val="45109"/>
</p:tagLst>
</file>

<file path=ppt/tags/tag707.xml><?xml version="1.0" encoding="utf-8"?>
<p:tagLst xmlns:p="http://schemas.openxmlformats.org/presentationml/2006/main">
  <p:tag name="KSO_WM_FULL_TEXT_BEAUTIFY_COPY_ID" val="45110"/>
</p:tagLst>
</file>

<file path=ppt/tags/tag708.xml><?xml version="1.0" encoding="utf-8"?>
<p:tagLst xmlns:p="http://schemas.openxmlformats.org/presentationml/2006/main">
  <p:tag name="KSO_WM_FULL_TEXT_BEAUTIFY_COPY_ID" val="45111"/>
</p:tagLst>
</file>

<file path=ppt/tags/tag709.xml><?xml version="1.0" encoding="utf-8"?>
<p:tagLst xmlns:p="http://schemas.openxmlformats.org/presentationml/2006/main">
  <p:tag name="KSO_WM_FULL_TEXT_BEAUTIFY_COPY_ID" val="45112"/>
</p:tagLst>
</file>

<file path=ppt/tags/tag71.xml><?xml version="1.0" encoding="utf-8"?>
<p:tagLst xmlns:p="http://schemas.openxmlformats.org/presentationml/2006/main">
  <p:tag name="KSO_WM_FULL_TEXT_BEAUTIFY_COPY_ID" val="45140"/>
</p:tagLst>
</file>

<file path=ppt/tags/tag710.xml><?xml version="1.0" encoding="utf-8"?>
<p:tagLst xmlns:p="http://schemas.openxmlformats.org/presentationml/2006/main">
  <p:tag name="KSO_WM_FULL_TEXT_BEAUTIFY_COPY_ID" val="45113"/>
</p:tagLst>
</file>

<file path=ppt/tags/tag711.xml><?xml version="1.0" encoding="utf-8"?>
<p:tagLst xmlns:p="http://schemas.openxmlformats.org/presentationml/2006/main">
  <p:tag name="KSO_WM_FULL_TEXT_BEAUTIFY_COPY_ID" val="45114"/>
</p:tagLst>
</file>

<file path=ppt/tags/tag712.xml><?xml version="1.0" encoding="utf-8"?>
<p:tagLst xmlns:p="http://schemas.openxmlformats.org/presentationml/2006/main">
  <p:tag name="KSO_WM_FULL_TEXT_BEAUTIFY_COPY_ID" val="45115"/>
</p:tagLst>
</file>

<file path=ppt/tags/tag713.xml><?xml version="1.0" encoding="utf-8"?>
<p:tagLst xmlns:p="http://schemas.openxmlformats.org/presentationml/2006/main">
  <p:tag name="KSO_WM_FULL_TEXT_BEAUTIFY_COPY_ID" val="45116"/>
</p:tagLst>
</file>

<file path=ppt/tags/tag714.xml><?xml version="1.0" encoding="utf-8"?>
<p:tagLst xmlns:p="http://schemas.openxmlformats.org/presentationml/2006/main">
  <p:tag name="KSO_WM_FULL_TEXT_BEAUTIFY_COPY_ID" val="45117"/>
</p:tagLst>
</file>

<file path=ppt/tags/tag715.xml><?xml version="1.0" encoding="utf-8"?>
<p:tagLst xmlns:p="http://schemas.openxmlformats.org/presentationml/2006/main">
  <p:tag name="KSO_WM_FULL_TEXT_BEAUTIFY_COPY_ID" val="45118"/>
</p:tagLst>
</file>

<file path=ppt/tags/tag716.xml><?xml version="1.0" encoding="utf-8"?>
<p:tagLst xmlns:p="http://schemas.openxmlformats.org/presentationml/2006/main">
  <p:tag name="KSO_WM_FULL_TEXT_BEAUTIFY_COPY_ID" val="45119"/>
</p:tagLst>
</file>

<file path=ppt/tags/tag717.xml><?xml version="1.0" encoding="utf-8"?>
<p:tagLst xmlns:p="http://schemas.openxmlformats.org/presentationml/2006/main">
  <p:tag name="KSO_WM_FULL_TEXT_BEAUTIFY_COPY_ID" val="45120"/>
</p:tagLst>
</file>

<file path=ppt/tags/tag718.xml><?xml version="1.0" encoding="utf-8"?>
<p:tagLst xmlns:p="http://schemas.openxmlformats.org/presentationml/2006/main">
  <p:tag name="KSO_WM_FULL_TEXT_BEAUTIFY_COPY_ID" val="45121"/>
</p:tagLst>
</file>

<file path=ppt/tags/tag719.xml><?xml version="1.0" encoding="utf-8"?>
<p:tagLst xmlns:p="http://schemas.openxmlformats.org/presentationml/2006/main">
  <p:tag name="KSO_WM_FULL_TEXT_BEAUTIFY_COPY_ID" val="45122"/>
</p:tagLst>
</file>

<file path=ppt/tags/tag72.xml><?xml version="1.0" encoding="utf-8"?>
<p:tagLst xmlns:p="http://schemas.openxmlformats.org/presentationml/2006/main">
  <p:tag name="KSO_WM_FULL_TEXT_BEAUTIFY_COPY_ID" val="45141"/>
</p:tagLst>
</file>

<file path=ppt/tags/tag720.xml><?xml version="1.0" encoding="utf-8"?>
<p:tagLst xmlns:p="http://schemas.openxmlformats.org/presentationml/2006/main">
  <p:tag name="KSO_WM_FULL_TEXT_BEAUTIFY_COPY_ID" val="45123"/>
</p:tagLst>
</file>

<file path=ppt/tags/tag721.xml><?xml version="1.0" encoding="utf-8"?>
<p:tagLst xmlns:p="http://schemas.openxmlformats.org/presentationml/2006/main">
  <p:tag name="KSO_WM_FULL_TEXT_BEAUTIFY_COPY_ID" val="45124"/>
</p:tagLst>
</file>

<file path=ppt/tags/tag722.xml><?xml version="1.0" encoding="utf-8"?>
<p:tagLst xmlns:p="http://schemas.openxmlformats.org/presentationml/2006/main">
  <p:tag name="KSO_WM_FULL_TEXT_BEAUTIFY_COPY_ID" val="45125"/>
</p:tagLst>
</file>

<file path=ppt/tags/tag723.xml><?xml version="1.0" encoding="utf-8"?>
<p:tagLst xmlns:p="http://schemas.openxmlformats.org/presentationml/2006/main">
  <p:tag name="KSO_WM_FULL_TEXT_BEAUTIFY_COPY_ID" val="45126"/>
</p:tagLst>
</file>

<file path=ppt/tags/tag724.xml><?xml version="1.0" encoding="utf-8"?>
<p:tagLst xmlns:p="http://schemas.openxmlformats.org/presentationml/2006/main">
  <p:tag name="KSO_WM_FULL_TEXT_BEAUTIFY_COPY_ID" val="45127"/>
</p:tagLst>
</file>

<file path=ppt/tags/tag725.xml><?xml version="1.0" encoding="utf-8"?>
<p:tagLst xmlns:p="http://schemas.openxmlformats.org/presentationml/2006/main">
  <p:tag name="KSO_WM_FULL_TEXT_BEAUTIFY_COPY_ID" val="45128"/>
</p:tagLst>
</file>

<file path=ppt/tags/tag726.xml><?xml version="1.0" encoding="utf-8"?>
<p:tagLst xmlns:p="http://schemas.openxmlformats.org/presentationml/2006/main">
  <p:tag name="KSO_WM_FULL_TEXT_BEAUTIFY_COPY_ID" val="45129"/>
</p:tagLst>
</file>

<file path=ppt/tags/tag727.xml><?xml version="1.0" encoding="utf-8"?>
<p:tagLst xmlns:p="http://schemas.openxmlformats.org/presentationml/2006/main">
  <p:tag name="KSO_WM_FULL_TEXT_BEAUTIFY_COPY_ID" val="45130"/>
</p:tagLst>
</file>

<file path=ppt/tags/tag728.xml><?xml version="1.0" encoding="utf-8"?>
<p:tagLst xmlns:p="http://schemas.openxmlformats.org/presentationml/2006/main">
  <p:tag name="KSO_WM_FULL_TEXT_BEAUTIFY_COPY_ID" val="45131"/>
</p:tagLst>
</file>

<file path=ppt/tags/tag729.xml><?xml version="1.0" encoding="utf-8"?>
<p:tagLst xmlns:p="http://schemas.openxmlformats.org/presentationml/2006/main">
  <p:tag name="KSO_WM_FULL_TEXT_BEAUTIFY_COPY_ID" val="45133"/>
</p:tagLst>
</file>

<file path=ppt/tags/tag73.xml><?xml version="1.0" encoding="utf-8"?>
<p:tagLst xmlns:p="http://schemas.openxmlformats.org/presentationml/2006/main">
  <p:tag name="KSO_WM_FULL_TEXT_BEAUTIFY_COPY_ID" val="45143"/>
</p:tagLst>
</file>

<file path=ppt/tags/tag730.xml><?xml version="1.0" encoding="utf-8"?>
<p:tagLst xmlns:p="http://schemas.openxmlformats.org/presentationml/2006/main">
  <p:tag name="KSO_WM_FULL_TEXT_BEAUTIFY_COPY_ID" val="45134"/>
</p:tagLst>
</file>

<file path=ppt/tags/tag731.xml><?xml version="1.0" encoding="utf-8"?>
<p:tagLst xmlns:p="http://schemas.openxmlformats.org/presentationml/2006/main">
  <p:tag name="KSO_WM_FULL_TEXT_BEAUTIFY_COPY_ID" val="45135"/>
</p:tagLst>
</file>

<file path=ppt/tags/tag732.xml><?xml version="1.0" encoding="utf-8"?>
<p:tagLst xmlns:p="http://schemas.openxmlformats.org/presentationml/2006/main">
  <p:tag name="KSO_WM_FULL_TEXT_BEAUTIFY_COPY_ID" val="45137"/>
</p:tagLst>
</file>

<file path=ppt/tags/tag733.xml><?xml version="1.0" encoding="utf-8"?>
<p:tagLst xmlns:p="http://schemas.openxmlformats.org/presentationml/2006/main">
  <p:tag name="KSO_WM_FULL_TEXT_BEAUTIFY_COPY_ID" val="45138"/>
</p:tagLst>
</file>

<file path=ppt/tags/tag734.xml><?xml version="1.0" encoding="utf-8"?>
<p:tagLst xmlns:p="http://schemas.openxmlformats.org/presentationml/2006/main">
  <p:tag name="KSO_WM_FULL_TEXT_BEAUTIFY_COPY_ID" val="45140"/>
</p:tagLst>
</file>

<file path=ppt/tags/tag735.xml><?xml version="1.0" encoding="utf-8"?>
<p:tagLst xmlns:p="http://schemas.openxmlformats.org/presentationml/2006/main">
  <p:tag name="KSO_WM_FULL_TEXT_BEAUTIFY_COPY_ID" val="45141"/>
</p:tagLst>
</file>

<file path=ppt/tags/tag736.xml><?xml version="1.0" encoding="utf-8"?>
<p:tagLst xmlns:p="http://schemas.openxmlformats.org/presentationml/2006/main">
  <p:tag name="KSO_WM_FULL_TEXT_BEAUTIFY_COPY_ID" val="45143"/>
</p:tagLst>
</file>

<file path=ppt/tags/tag737.xml><?xml version="1.0" encoding="utf-8"?>
<p:tagLst xmlns:p="http://schemas.openxmlformats.org/presentationml/2006/main">
  <p:tag name="KSO_WM_FULL_TEXT_BEAUTIFY_COPY_ID" val="45144"/>
</p:tagLst>
</file>

<file path=ppt/tags/tag738.xml><?xml version="1.0" encoding="utf-8"?>
<p:tagLst xmlns:p="http://schemas.openxmlformats.org/presentationml/2006/main">
  <p:tag name="KSO_WM_FULL_TEXT_BEAUTIFY_COPY_ID" val="45145"/>
</p:tagLst>
</file>

<file path=ppt/tags/tag739.xml><?xml version="1.0" encoding="utf-8"?>
<p:tagLst xmlns:p="http://schemas.openxmlformats.org/presentationml/2006/main">
  <p:tag name="KSO_WM_FULL_TEXT_BEAUTIFY_COPY_ID" val="45147"/>
</p:tagLst>
</file>

<file path=ppt/tags/tag74.xml><?xml version="1.0" encoding="utf-8"?>
<p:tagLst xmlns:p="http://schemas.openxmlformats.org/presentationml/2006/main">
  <p:tag name="KSO_WM_FULL_TEXT_BEAUTIFY_COPY_ID" val="45144"/>
</p:tagLst>
</file>

<file path=ppt/tags/tag740.xml><?xml version="1.0" encoding="utf-8"?>
<p:tagLst xmlns:p="http://schemas.openxmlformats.org/presentationml/2006/main">
  <p:tag name="KSO_WM_FULL_TEXT_BEAUTIFY_COPY_ID" val="45148"/>
</p:tagLst>
</file>

<file path=ppt/tags/tag741.xml><?xml version="1.0" encoding="utf-8"?>
<p:tagLst xmlns:p="http://schemas.openxmlformats.org/presentationml/2006/main">
  <p:tag name="KSO_WM_FULL_TEXT_BEAUTIFY_COPY_ID" val="45149"/>
</p:tagLst>
</file>

<file path=ppt/tags/tag742.xml><?xml version="1.0" encoding="utf-8"?>
<p:tagLst xmlns:p="http://schemas.openxmlformats.org/presentationml/2006/main">
  <p:tag name="KSO_WM_FULL_TEXT_BEAUTIFY_COPY_ID" val="45150"/>
</p:tagLst>
</file>

<file path=ppt/tags/tag743.xml><?xml version="1.0" encoding="utf-8"?>
<p:tagLst xmlns:p="http://schemas.openxmlformats.org/presentationml/2006/main">
  <p:tag name="KSO_WM_FULL_TEXT_BEAUTIFY_COPY_ID" val="45151"/>
</p:tagLst>
</file>

<file path=ppt/tags/tag744.xml><?xml version="1.0" encoding="utf-8"?>
<p:tagLst xmlns:p="http://schemas.openxmlformats.org/presentationml/2006/main">
  <p:tag name="TABLE_ENDDRAG_ORIGIN_RECT" val="942*364"/>
  <p:tag name="TABLE_ENDDRAG_RECT" val="10*62*942*364"/>
</p:tagLst>
</file>

<file path=ppt/tags/tag745.xml><?xml version="1.0" encoding="utf-8"?>
<p:tagLst xmlns:p="http://schemas.openxmlformats.org/presentationml/2006/main">
  <p:tag name="KSO_WM_BEAUTIFY_FLAG" val=""/>
</p:tagLst>
</file>

<file path=ppt/tags/tag746.xml><?xml version="1.0" encoding="utf-8"?>
<p:tagLst xmlns:p="http://schemas.openxmlformats.org/presentationml/2006/main">
  <p:tag name="KSO_WM_FULL_TEXT_BEAUTIFY_COPY_ID" val="45061"/>
</p:tagLst>
</file>

<file path=ppt/tags/tag747.xml><?xml version="1.0" encoding="utf-8"?>
<p:tagLst xmlns:p="http://schemas.openxmlformats.org/presentationml/2006/main">
  <p:tag name="KSO_WM_FULL_TEXT_BEAUTIFY_COPY_ID" val="45062"/>
</p:tagLst>
</file>

<file path=ppt/tags/tag748.xml><?xml version="1.0" encoding="utf-8"?>
<p:tagLst xmlns:p="http://schemas.openxmlformats.org/presentationml/2006/main">
  <p:tag name="KSO_WM_FULL_TEXT_BEAUTIFY_COPY_ID" val="45063"/>
</p:tagLst>
</file>

<file path=ppt/tags/tag749.xml><?xml version="1.0" encoding="utf-8"?>
<p:tagLst xmlns:p="http://schemas.openxmlformats.org/presentationml/2006/main">
  <p:tag name="KSO_WM_FULL_TEXT_BEAUTIFY_COPY_ID" val="45065"/>
</p:tagLst>
</file>

<file path=ppt/tags/tag75.xml><?xml version="1.0" encoding="utf-8"?>
<p:tagLst xmlns:p="http://schemas.openxmlformats.org/presentationml/2006/main">
  <p:tag name="KSO_WM_FULL_TEXT_BEAUTIFY_COPY_ID" val="45145"/>
</p:tagLst>
</file>

<file path=ppt/tags/tag750.xml><?xml version="1.0" encoding="utf-8"?>
<p:tagLst xmlns:p="http://schemas.openxmlformats.org/presentationml/2006/main">
  <p:tag name="KSO_WM_FULL_TEXT_BEAUTIFY_COPY_ID" val="45069"/>
</p:tagLst>
</file>

<file path=ppt/tags/tag751.xml><?xml version="1.0" encoding="utf-8"?>
<p:tagLst xmlns:p="http://schemas.openxmlformats.org/presentationml/2006/main">
  <p:tag name="KSO_WM_FULL_TEXT_BEAUTIFY_COPY_ID" val="45072"/>
</p:tagLst>
</file>

<file path=ppt/tags/tag752.xml><?xml version="1.0" encoding="utf-8"?>
<p:tagLst xmlns:p="http://schemas.openxmlformats.org/presentationml/2006/main">
  <p:tag name="KSO_WM_FULL_TEXT_BEAUTIFY_COPY_ID" val="45073"/>
</p:tagLst>
</file>

<file path=ppt/tags/tag753.xml><?xml version="1.0" encoding="utf-8"?>
<p:tagLst xmlns:p="http://schemas.openxmlformats.org/presentationml/2006/main">
  <p:tag name="KSO_WM_FULL_TEXT_BEAUTIFY_COPY_ID" val="45074"/>
</p:tagLst>
</file>

<file path=ppt/tags/tag754.xml><?xml version="1.0" encoding="utf-8"?>
<p:tagLst xmlns:p="http://schemas.openxmlformats.org/presentationml/2006/main">
  <p:tag name="KSO_WM_FULL_TEXT_BEAUTIFY_COPY_ID" val="45076"/>
</p:tagLst>
</file>

<file path=ppt/tags/tag755.xml><?xml version="1.0" encoding="utf-8"?>
<p:tagLst xmlns:p="http://schemas.openxmlformats.org/presentationml/2006/main">
  <p:tag name="KSO_WM_FULL_TEXT_BEAUTIFY_COPY_ID" val="45077"/>
</p:tagLst>
</file>

<file path=ppt/tags/tag756.xml><?xml version="1.0" encoding="utf-8"?>
<p:tagLst xmlns:p="http://schemas.openxmlformats.org/presentationml/2006/main">
  <p:tag name="KSO_WM_FULL_TEXT_BEAUTIFY_COPY_ID" val="45078"/>
</p:tagLst>
</file>

<file path=ppt/tags/tag757.xml><?xml version="1.0" encoding="utf-8"?>
<p:tagLst xmlns:p="http://schemas.openxmlformats.org/presentationml/2006/main">
  <p:tag name="KSO_WM_FULL_TEXT_BEAUTIFY_COPY_ID" val="45079"/>
</p:tagLst>
</file>

<file path=ppt/tags/tag758.xml><?xml version="1.0" encoding="utf-8"?>
<p:tagLst xmlns:p="http://schemas.openxmlformats.org/presentationml/2006/main">
  <p:tag name="KSO_WM_FULL_TEXT_BEAUTIFY_COPY_ID" val="45080"/>
</p:tagLst>
</file>

<file path=ppt/tags/tag759.xml><?xml version="1.0" encoding="utf-8"?>
<p:tagLst xmlns:p="http://schemas.openxmlformats.org/presentationml/2006/main">
  <p:tag name="KSO_WM_FULL_TEXT_BEAUTIFY_COPY_ID" val="45081"/>
</p:tagLst>
</file>

<file path=ppt/tags/tag76.xml><?xml version="1.0" encoding="utf-8"?>
<p:tagLst xmlns:p="http://schemas.openxmlformats.org/presentationml/2006/main">
  <p:tag name="KSO_WM_FULL_TEXT_BEAUTIFY_COPY_ID" val="45147"/>
</p:tagLst>
</file>

<file path=ppt/tags/tag760.xml><?xml version="1.0" encoding="utf-8"?>
<p:tagLst xmlns:p="http://schemas.openxmlformats.org/presentationml/2006/main">
  <p:tag name="KSO_WM_FULL_TEXT_BEAUTIFY_COPY_ID" val="45082"/>
</p:tagLst>
</file>

<file path=ppt/tags/tag761.xml><?xml version="1.0" encoding="utf-8"?>
<p:tagLst xmlns:p="http://schemas.openxmlformats.org/presentationml/2006/main">
  <p:tag name="KSO_WM_FULL_TEXT_BEAUTIFY_COPY_ID" val="45083"/>
</p:tagLst>
</file>

<file path=ppt/tags/tag762.xml><?xml version="1.0" encoding="utf-8"?>
<p:tagLst xmlns:p="http://schemas.openxmlformats.org/presentationml/2006/main">
  <p:tag name="KSO_WM_FULL_TEXT_BEAUTIFY_COPY_ID" val="45084"/>
</p:tagLst>
</file>

<file path=ppt/tags/tag763.xml><?xml version="1.0" encoding="utf-8"?>
<p:tagLst xmlns:p="http://schemas.openxmlformats.org/presentationml/2006/main">
  <p:tag name="KSO_WM_FULL_TEXT_BEAUTIFY_COPY_ID" val="45085"/>
</p:tagLst>
</file>

<file path=ppt/tags/tag764.xml><?xml version="1.0" encoding="utf-8"?>
<p:tagLst xmlns:p="http://schemas.openxmlformats.org/presentationml/2006/main">
  <p:tag name="KSO_WM_FULL_TEXT_BEAUTIFY_COPY_ID" val="45086"/>
</p:tagLst>
</file>

<file path=ppt/tags/tag765.xml><?xml version="1.0" encoding="utf-8"?>
<p:tagLst xmlns:p="http://schemas.openxmlformats.org/presentationml/2006/main">
  <p:tag name="KSO_WM_FULL_TEXT_BEAUTIFY_COPY_ID" val="45087"/>
</p:tagLst>
</file>

<file path=ppt/tags/tag766.xml><?xml version="1.0" encoding="utf-8"?>
<p:tagLst xmlns:p="http://schemas.openxmlformats.org/presentationml/2006/main">
  <p:tag name="KSO_WM_FULL_TEXT_BEAUTIFY_COPY_ID" val="45088"/>
</p:tagLst>
</file>

<file path=ppt/tags/tag767.xml><?xml version="1.0" encoding="utf-8"?>
<p:tagLst xmlns:p="http://schemas.openxmlformats.org/presentationml/2006/main">
  <p:tag name="KSO_WM_FULL_TEXT_BEAUTIFY_COPY_ID" val="45089"/>
</p:tagLst>
</file>

<file path=ppt/tags/tag768.xml><?xml version="1.0" encoding="utf-8"?>
<p:tagLst xmlns:p="http://schemas.openxmlformats.org/presentationml/2006/main">
  <p:tag name="KSO_WM_FULL_TEXT_BEAUTIFY_COPY_ID" val="45090"/>
</p:tagLst>
</file>

<file path=ppt/tags/tag769.xml><?xml version="1.0" encoding="utf-8"?>
<p:tagLst xmlns:p="http://schemas.openxmlformats.org/presentationml/2006/main">
  <p:tag name="KSO_WM_FULL_TEXT_BEAUTIFY_COPY_ID" val="45091"/>
</p:tagLst>
</file>

<file path=ppt/tags/tag77.xml><?xml version="1.0" encoding="utf-8"?>
<p:tagLst xmlns:p="http://schemas.openxmlformats.org/presentationml/2006/main">
  <p:tag name="KSO_WM_FULL_TEXT_BEAUTIFY_COPY_ID" val="45148"/>
</p:tagLst>
</file>

<file path=ppt/tags/tag770.xml><?xml version="1.0" encoding="utf-8"?>
<p:tagLst xmlns:p="http://schemas.openxmlformats.org/presentationml/2006/main">
  <p:tag name="KSO_WM_FULL_TEXT_BEAUTIFY_COPY_ID" val="45092"/>
</p:tagLst>
</file>

<file path=ppt/tags/tag771.xml><?xml version="1.0" encoding="utf-8"?>
<p:tagLst xmlns:p="http://schemas.openxmlformats.org/presentationml/2006/main">
  <p:tag name="KSO_WM_FULL_TEXT_BEAUTIFY_COPY_ID" val="45093"/>
</p:tagLst>
</file>

<file path=ppt/tags/tag772.xml><?xml version="1.0" encoding="utf-8"?>
<p:tagLst xmlns:p="http://schemas.openxmlformats.org/presentationml/2006/main">
  <p:tag name="KSO_WM_FULL_TEXT_BEAUTIFY_COPY_ID" val="45094"/>
</p:tagLst>
</file>

<file path=ppt/tags/tag773.xml><?xml version="1.0" encoding="utf-8"?>
<p:tagLst xmlns:p="http://schemas.openxmlformats.org/presentationml/2006/main">
  <p:tag name="KSO_WM_FULL_TEXT_BEAUTIFY_COPY_ID" val="45095"/>
</p:tagLst>
</file>

<file path=ppt/tags/tag774.xml><?xml version="1.0" encoding="utf-8"?>
<p:tagLst xmlns:p="http://schemas.openxmlformats.org/presentationml/2006/main">
  <p:tag name="KSO_WM_FULL_TEXT_BEAUTIFY_COPY_ID" val="45096"/>
</p:tagLst>
</file>

<file path=ppt/tags/tag775.xml><?xml version="1.0" encoding="utf-8"?>
<p:tagLst xmlns:p="http://schemas.openxmlformats.org/presentationml/2006/main">
  <p:tag name="KSO_WM_FULL_TEXT_BEAUTIFY_COPY_ID" val="45097"/>
</p:tagLst>
</file>

<file path=ppt/tags/tag776.xml><?xml version="1.0" encoding="utf-8"?>
<p:tagLst xmlns:p="http://schemas.openxmlformats.org/presentationml/2006/main">
  <p:tag name="KSO_WM_FULL_TEXT_BEAUTIFY_COPY_ID" val="45098"/>
</p:tagLst>
</file>

<file path=ppt/tags/tag777.xml><?xml version="1.0" encoding="utf-8"?>
<p:tagLst xmlns:p="http://schemas.openxmlformats.org/presentationml/2006/main">
  <p:tag name="KSO_WM_FULL_TEXT_BEAUTIFY_COPY_ID" val="45099"/>
</p:tagLst>
</file>

<file path=ppt/tags/tag778.xml><?xml version="1.0" encoding="utf-8"?>
<p:tagLst xmlns:p="http://schemas.openxmlformats.org/presentationml/2006/main">
  <p:tag name="KSO_WM_FULL_TEXT_BEAUTIFY_COPY_ID" val="45100"/>
</p:tagLst>
</file>

<file path=ppt/tags/tag779.xml><?xml version="1.0" encoding="utf-8"?>
<p:tagLst xmlns:p="http://schemas.openxmlformats.org/presentationml/2006/main">
  <p:tag name="KSO_WM_FULL_TEXT_BEAUTIFY_COPY_ID" val="45101"/>
</p:tagLst>
</file>

<file path=ppt/tags/tag78.xml><?xml version="1.0" encoding="utf-8"?>
<p:tagLst xmlns:p="http://schemas.openxmlformats.org/presentationml/2006/main">
  <p:tag name="KSO_WM_FULL_TEXT_BEAUTIFY_COPY_ID" val="45149"/>
</p:tagLst>
</file>

<file path=ppt/tags/tag780.xml><?xml version="1.0" encoding="utf-8"?>
<p:tagLst xmlns:p="http://schemas.openxmlformats.org/presentationml/2006/main">
  <p:tag name="KSO_WM_FULL_TEXT_BEAUTIFY_COPY_ID" val="45102"/>
</p:tagLst>
</file>

<file path=ppt/tags/tag781.xml><?xml version="1.0" encoding="utf-8"?>
<p:tagLst xmlns:p="http://schemas.openxmlformats.org/presentationml/2006/main">
  <p:tag name="KSO_WM_FULL_TEXT_BEAUTIFY_COPY_ID" val="45103"/>
</p:tagLst>
</file>

<file path=ppt/tags/tag782.xml><?xml version="1.0" encoding="utf-8"?>
<p:tagLst xmlns:p="http://schemas.openxmlformats.org/presentationml/2006/main">
  <p:tag name="KSO_WM_FULL_TEXT_BEAUTIFY_COPY_ID" val="45104"/>
</p:tagLst>
</file>

<file path=ppt/tags/tag783.xml><?xml version="1.0" encoding="utf-8"?>
<p:tagLst xmlns:p="http://schemas.openxmlformats.org/presentationml/2006/main">
  <p:tag name="KSO_WM_FULL_TEXT_BEAUTIFY_COPY_ID" val="45105"/>
</p:tagLst>
</file>

<file path=ppt/tags/tag784.xml><?xml version="1.0" encoding="utf-8"?>
<p:tagLst xmlns:p="http://schemas.openxmlformats.org/presentationml/2006/main">
  <p:tag name="KSO_WM_FULL_TEXT_BEAUTIFY_COPY_ID" val="45106"/>
</p:tagLst>
</file>

<file path=ppt/tags/tag785.xml><?xml version="1.0" encoding="utf-8"?>
<p:tagLst xmlns:p="http://schemas.openxmlformats.org/presentationml/2006/main">
  <p:tag name="KSO_WM_FULL_TEXT_BEAUTIFY_COPY_ID" val="45107"/>
</p:tagLst>
</file>

<file path=ppt/tags/tag786.xml><?xml version="1.0" encoding="utf-8"?>
<p:tagLst xmlns:p="http://schemas.openxmlformats.org/presentationml/2006/main">
  <p:tag name="KSO_WM_FULL_TEXT_BEAUTIFY_COPY_ID" val="45108"/>
</p:tagLst>
</file>

<file path=ppt/tags/tag787.xml><?xml version="1.0" encoding="utf-8"?>
<p:tagLst xmlns:p="http://schemas.openxmlformats.org/presentationml/2006/main">
  <p:tag name="KSO_WM_FULL_TEXT_BEAUTIFY_COPY_ID" val="45109"/>
</p:tagLst>
</file>

<file path=ppt/tags/tag788.xml><?xml version="1.0" encoding="utf-8"?>
<p:tagLst xmlns:p="http://schemas.openxmlformats.org/presentationml/2006/main">
  <p:tag name="KSO_WM_FULL_TEXT_BEAUTIFY_COPY_ID" val="45110"/>
</p:tagLst>
</file>

<file path=ppt/tags/tag789.xml><?xml version="1.0" encoding="utf-8"?>
<p:tagLst xmlns:p="http://schemas.openxmlformats.org/presentationml/2006/main">
  <p:tag name="KSO_WM_FULL_TEXT_BEAUTIFY_COPY_ID" val="45111"/>
</p:tagLst>
</file>

<file path=ppt/tags/tag79.xml><?xml version="1.0" encoding="utf-8"?>
<p:tagLst xmlns:p="http://schemas.openxmlformats.org/presentationml/2006/main">
  <p:tag name="KSO_WM_FULL_TEXT_BEAUTIFY_COPY_ID" val="45150"/>
</p:tagLst>
</file>

<file path=ppt/tags/tag790.xml><?xml version="1.0" encoding="utf-8"?>
<p:tagLst xmlns:p="http://schemas.openxmlformats.org/presentationml/2006/main">
  <p:tag name="KSO_WM_FULL_TEXT_BEAUTIFY_COPY_ID" val="45112"/>
</p:tagLst>
</file>

<file path=ppt/tags/tag791.xml><?xml version="1.0" encoding="utf-8"?>
<p:tagLst xmlns:p="http://schemas.openxmlformats.org/presentationml/2006/main">
  <p:tag name="KSO_WM_FULL_TEXT_BEAUTIFY_COPY_ID" val="45113"/>
</p:tagLst>
</file>

<file path=ppt/tags/tag792.xml><?xml version="1.0" encoding="utf-8"?>
<p:tagLst xmlns:p="http://schemas.openxmlformats.org/presentationml/2006/main">
  <p:tag name="KSO_WM_FULL_TEXT_BEAUTIFY_COPY_ID" val="45114"/>
</p:tagLst>
</file>

<file path=ppt/tags/tag793.xml><?xml version="1.0" encoding="utf-8"?>
<p:tagLst xmlns:p="http://schemas.openxmlformats.org/presentationml/2006/main">
  <p:tag name="KSO_WM_FULL_TEXT_BEAUTIFY_COPY_ID" val="45115"/>
</p:tagLst>
</file>

<file path=ppt/tags/tag794.xml><?xml version="1.0" encoding="utf-8"?>
<p:tagLst xmlns:p="http://schemas.openxmlformats.org/presentationml/2006/main">
  <p:tag name="KSO_WM_FULL_TEXT_BEAUTIFY_COPY_ID" val="45116"/>
</p:tagLst>
</file>

<file path=ppt/tags/tag795.xml><?xml version="1.0" encoding="utf-8"?>
<p:tagLst xmlns:p="http://schemas.openxmlformats.org/presentationml/2006/main">
  <p:tag name="KSO_WM_FULL_TEXT_BEAUTIFY_COPY_ID" val="45117"/>
</p:tagLst>
</file>

<file path=ppt/tags/tag796.xml><?xml version="1.0" encoding="utf-8"?>
<p:tagLst xmlns:p="http://schemas.openxmlformats.org/presentationml/2006/main">
  <p:tag name="KSO_WM_FULL_TEXT_BEAUTIFY_COPY_ID" val="45118"/>
</p:tagLst>
</file>

<file path=ppt/tags/tag797.xml><?xml version="1.0" encoding="utf-8"?>
<p:tagLst xmlns:p="http://schemas.openxmlformats.org/presentationml/2006/main">
  <p:tag name="KSO_WM_FULL_TEXT_BEAUTIFY_COPY_ID" val="45119"/>
</p:tagLst>
</file>

<file path=ppt/tags/tag798.xml><?xml version="1.0" encoding="utf-8"?>
<p:tagLst xmlns:p="http://schemas.openxmlformats.org/presentationml/2006/main">
  <p:tag name="KSO_WM_FULL_TEXT_BEAUTIFY_COPY_ID" val="45120"/>
</p:tagLst>
</file>

<file path=ppt/tags/tag799.xml><?xml version="1.0" encoding="utf-8"?>
<p:tagLst xmlns:p="http://schemas.openxmlformats.org/presentationml/2006/main">
  <p:tag name="KSO_WM_FULL_TEXT_BEAUTIFY_COPY_ID" val="45121"/>
</p:tagLst>
</file>

<file path=ppt/tags/tag8.xml><?xml version="1.0" encoding="utf-8"?>
<p:tagLst xmlns:p="http://schemas.openxmlformats.org/presentationml/2006/main">
  <p:tag name="KSO_WM_FULL_TEXT_BEAUTIFY_COPY_ID" val="45073"/>
</p:tagLst>
</file>

<file path=ppt/tags/tag80.xml><?xml version="1.0" encoding="utf-8"?>
<p:tagLst xmlns:p="http://schemas.openxmlformats.org/presentationml/2006/main">
  <p:tag name="KSO_WM_FULL_TEXT_BEAUTIFY_COPY_ID" val="45151"/>
</p:tagLst>
</file>

<file path=ppt/tags/tag800.xml><?xml version="1.0" encoding="utf-8"?>
<p:tagLst xmlns:p="http://schemas.openxmlformats.org/presentationml/2006/main">
  <p:tag name="KSO_WM_FULL_TEXT_BEAUTIFY_COPY_ID" val="45122"/>
</p:tagLst>
</file>

<file path=ppt/tags/tag801.xml><?xml version="1.0" encoding="utf-8"?>
<p:tagLst xmlns:p="http://schemas.openxmlformats.org/presentationml/2006/main">
  <p:tag name="KSO_WM_FULL_TEXT_BEAUTIFY_COPY_ID" val="45123"/>
</p:tagLst>
</file>

<file path=ppt/tags/tag802.xml><?xml version="1.0" encoding="utf-8"?>
<p:tagLst xmlns:p="http://schemas.openxmlformats.org/presentationml/2006/main">
  <p:tag name="KSO_WM_FULL_TEXT_BEAUTIFY_COPY_ID" val="45124"/>
</p:tagLst>
</file>

<file path=ppt/tags/tag803.xml><?xml version="1.0" encoding="utf-8"?>
<p:tagLst xmlns:p="http://schemas.openxmlformats.org/presentationml/2006/main">
  <p:tag name="KSO_WM_FULL_TEXT_BEAUTIFY_COPY_ID" val="45125"/>
</p:tagLst>
</file>

<file path=ppt/tags/tag804.xml><?xml version="1.0" encoding="utf-8"?>
<p:tagLst xmlns:p="http://schemas.openxmlformats.org/presentationml/2006/main">
  <p:tag name="KSO_WM_FULL_TEXT_BEAUTIFY_COPY_ID" val="45126"/>
</p:tagLst>
</file>

<file path=ppt/tags/tag805.xml><?xml version="1.0" encoding="utf-8"?>
<p:tagLst xmlns:p="http://schemas.openxmlformats.org/presentationml/2006/main">
  <p:tag name="KSO_WM_FULL_TEXT_BEAUTIFY_COPY_ID" val="45127"/>
</p:tagLst>
</file>

<file path=ppt/tags/tag806.xml><?xml version="1.0" encoding="utf-8"?>
<p:tagLst xmlns:p="http://schemas.openxmlformats.org/presentationml/2006/main">
  <p:tag name="KSO_WM_FULL_TEXT_BEAUTIFY_COPY_ID" val="45128"/>
</p:tagLst>
</file>

<file path=ppt/tags/tag807.xml><?xml version="1.0" encoding="utf-8"?>
<p:tagLst xmlns:p="http://schemas.openxmlformats.org/presentationml/2006/main">
  <p:tag name="KSO_WM_FULL_TEXT_BEAUTIFY_COPY_ID" val="45129"/>
</p:tagLst>
</file>

<file path=ppt/tags/tag808.xml><?xml version="1.0" encoding="utf-8"?>
<p:tagLst xmlns:p="http://schemas.openxmlformats.org/presentationml/2006/main">
  <p:tag name="KSO_WM_FULL_TEXT_BEAUTIFY_COPY_ID" val="45130"/>
</p:tagLst>
</file>

<file path=ppt/tags/tag809.xml><?xml version="1.0" encoding="utf-8"?>
<p:tagLst xmlns:p="http://schemas.openxmlformats.org/presentationml/2006/main">
  <p:tag name="KSO_WM_FULL_TEXT_BEAUTIFY_COPY_ID" val="45131"/>
</p:tagLst>
</file>

<file path=ppt/tags/tag81.xml><?xml version="1.0" encoding="utf-8"?>
<p:tagLst xmlns:p="http://schemas.openxmlformats.org/presentationml/2006/main">
  <p:tag name="KSO_WM_BEAUTIFY_FLAG" val=""/>
</p:tagLst>
</file>

<file path=ppt/tags/tag810.xml><?xml version="1.0" encoding="utf-8"?>
<p:tagLst xmlns:p="http://schemas.openxmlformats.org/presentationml/2006/main">
  <p:tag name="KSO_WM_FULL_TEXT_BEAUTIFY_COPY_ID" val="45133"/>
</p:tagLst>
</file>

<file path=ppt/tags/tag811.xml><?xml version="1.0" encoding="utf-8"?>
<p:tagLst xmlns:p="http://schemas.openxmlformats.org/presentationml/2006/main">
  <p:tag name="KSO_WM_FULL_TEXT_BEAUTIFY_COPY_ID" val="45134"/>
</p:tagLst>
</file>

<file path=ppt/tags/tag812.xml><?xml version="1.0" encoding="utf-8"?>
<p:tagLst xmlns:p="http://schemas.openxmlformats.org/presentationml/2006/main">
  <p:tag name="KSO_WM_FULL_TEXT_BEAUTIFY_COPY_ID" val="45135"/>
</p:tagLst>
</file>

<file path=ppt/tags/tag813.xml><?xml version="1.0" encoding="utf-8"?>
<p:tagLst xmlns:p="http://schemas.openxmlformats.org/presentationml/2006/main">
  <p:tag name="KSO_WM_FULL_TEXT_BEAUTIFY_COPY_ID" val="45137"/>
</p:tagLst>
</file>

<file path=ppt/tags/tag814.xml><?xml version="1.0" encoding="utf-8"?>
<p:tagLst xmlns:p="http://schemas.openxmlformats.org/presentationml/2006/main">
  <p:tag name="KSO_WM_FULL_TEXT_BEAUTIFY_COPY_ID" val="45138"/>
</p:tagLst>
</file>

<file path=ppt/tags/tag815.xml><?xml version="1.0" encoding="utf-8"?>
<p:tagLst xmlns:p="http://schemas.openxmlformats.org/presentationml/2006/main">
  <p:tag name="KSO_WM_FULL_TEXT_BEAUTIFY_COPY_ID" val="45140"/>
</p:tagLst>
</file>

<file path=ppt/tags/tag816.xml><?xml version="1.0" encoding="utf-8"?>
<p:tagLst xmlns:p="http://schemas.openxmlformats.org/presentationml/2006/main">
  <p:tag name="KSO_WM_FULL_TEXT_BEAUTIFY_COPY_ID" val="45141"/>
</p:tagLst>
</file>

<file path=ppt/tags/tag817.xml><?xml version="1.0" encoding="utf-8"?>
<p:tagLst xmlns:p="http://schemas.openxmlformats.org/presentationml/2006/main">
  <p:tag name="KSO_WM_FULL_TEXT_BEAUTIFY_COPY_ID" val="45143"/>
</p:tagLst>
</file>

<file path=ppt/tags/tag818.xml><?xml version="1.0" encoding="utf-8"?>
<p:tagLst xmlns:p="http://schemas.openxmlformats.org/presentationml/2006/main">
  <p:tag name="KSO_WM_FULL_TEXT_BEAUTIFY_COPY_ID" val="45144"/>
</p:tagLst>
</file>

<file path=ppt/tags/tag819.xml><?xml version="1.0" encoding="utf-8"?>
<p:tagLst xmlns:p="http://schemas.openxmlformats.org/presentationml/2006/main">
  <p:tag name="KSO_WM_FULL_TEXT_BEAUTIFY_COPY_ID" val="45145"/>
</p:tagLst>
</file>

<file path=ppt/tags/tag82.xml><?xml version="1.0" encoding="utf-8"?>
<p:tagLst xmlns:p="http://schemas.openxmlformats.org/presentationml/2006/main">
  <p:tag name="KSO_WM_FULL_TEXT_BEAUTIFY_COPY_ID" val="45061"/>
</p:tagLst>
</file>

<file path=ppt/tags/tag820.xml><?xml version="1.0" encoding="utf-8"?>
<p:tagLst xmlns:p="http://schemas.openxmlformats.org/presentationml/2006/main">
  <p:tag name="KSO_WM_FULL_TEXT_BEAUTIFY_COPY_ID" val="45147"/>
</p:tagLst>
</file>

<file path=ppt/tags/tag821.xml><?xml version="1.0" encoding="utf-8"?>
<p:tagLst xmlns:p="http://schemas.openxmlformats.org/presentationml/2006/main">
  <p:tag name="KSO_WM_FULL_TEXT_BEAUTIFY_COPY_ID" val="45148"/>
</p:tagLst>
</file>

<file path=ppt/tags/tag822.xml><?xml version="1.0" encoding="utf-8"?>
<p:tagLst xmlns:p="http://schemas.openxmlformats.org/presentationml/2006/main">
  <p:tag name="KSO_WM_FULL_TEXT_BEAUTIFY_COPY_ID" val="45149"/>
</p:tagLst>
</file>

<file path=ppt/tags/tag823.xml><?xml version="1.0" encoding="utf-8"?>
<p:tagLst xmlns:p="http://schemas.openxmlformats.org/presentationml/2006/main">
  <p:tag name="KSO_WM_FULL_TEXT_BEAUTIFY_COPY_ID" val="45150"/>
</p:tagLst>
</file>

<file path=ppt/tags/tag824.xml><?xml version="1.0" encoding="utf-8"?>
<p:tagLst xmlns:p="http://schemas.openxmlformats.org/presentationml/2006/main">
  <p:tag name="KSO_WM_FULL_TEXT_BEAUTIFY_COPY_ID" val="45151"/>
</p:tagLst>
</file>

<file path=ppt/tags/tag825.xml><?xml version="1.0" encoding="utf-8"?>
<p:tagLst xmlns:p="http://schemas.openxmlformats.org/presentationml/2006/main">
  <p:tag name="KSO_WM_BEAUTIFY_FLAG" val=""/>
</p:tagLst>
</file>

<file path=ppt/tags/tag826.xml><?xml version="1.0" encoding="utf-8"?>
<p:tagLst xmlns:p="http://schemas.openxmlformats.org/presentationml/2006/main">
  <p:tag name="KSO_WM_FULL_TEXT_BEAUTIFY_COPY_ID" val="45061"/>
</p:tagLst>
</file>

<file path=ppt/tags/tag827.xml><?xml version="1.0" encoding="utf-8"?>
<p:tagLst xmlns:p="http://schemas.openxmlformats.org/presentationml/2006/main">
  <p:tag name="KSO_WM_FULL_TEXT_BEAUTIFY_COPY_ID" val="45062"/>
</p:tagLst>
</file>

<file path=ppt/tags/tag828.xml><?xml version="1.0" encoding="utf-8"?>
<p:tagLst xmlns:p="http://schemas.openxmlformats.org/presentationml/2006/main">
  <p:tag name="KSO_WM_FULL_TEXT_BEAUTIFY_COPY_ID" val="45063"/>
</p:tagLst>
</file>

<file path=ppt/tags/tag829.xml><?xml version="1.0" encoding="utf-8"?>
<p:tagLst xmlns:p="http://schemas.openxmlformats.org/presentationml/2006/main">
  <p:tag name="KSO_WM_FULL_TEXT_BEAUTIFY_COPY_ID" val="45065"/>
</p:tagLst>
</file>

<file path=ppt/tags/tag83.xml><?xml version="1.0" encoding="utf-8"?>
<p:tagLst xmlns:p="http://schemas.openxmlformats.org/presentationml/2006/main">
  <p:tag name="KSO_WM_FULL_TEXT_BEAUTIFY_COPY_ID" val="45062"/>
</p:tagLst>
</file>

<file path=ppt/tags/tag830.xml><?xml version="1.0" encoding="utf-8"?>
<p:tagLst xmlns:p="http://schemas.openxmlformats.org/presentationml/2006/main">
  <p:tag name="KSO_WM_FULL_TEXT_BEAUTIFY_COPY_ID" val="45069"/>
</p:tagLst>
</file>

<file path=ppt/tags/tag831.xml><?xml version="1.0" encoding="utf-8"?>
<p:tagLst xmlns:p="http://schemas.openxmlformats.org/presentationml/2006/main">
  <p:tag name="KSO_WM_FULL_TEXT_BEAUTIFY_COPY_ID" val="45072"/>
</p:tagLst>
</file>

<file path=ppt/tags/tag832.xml><?xml version="1.0" encoding="utf-8"?>
<p:tagLst xmlns:p="http://schemas.openxmlformats.org/presentationml/2006/main">
  <p:tag name="KSO_WM_FULL_TEXT_BEAUTIFY_COPY_ID" val="45073"/>
</p:tagLst>
</file>

<file path=ppt/tags/tag833.xml><?xml version="1.0" encoding="utf-8"?>
<p:tagLst xmlns:p="http://schemas.openxmlformats.org/presentationml/2006/main">
  <p:tag name="KSO_WM_FULL_TEXT_BEAUTIFY_COPY_ID" val="45074"/>
</p:tagLst>
</file>

<file path=ppt/tags/tag834.xml><?xml version="1.0" encoding="utf-8"?>
<p:tagLst xmlns:p="http://schemas.openxmlformats.org/presentationml/2006/main">
  <p:tag name="KSO_WM_FULL_TEXT_BEAUTIFY_COPY_ID" val="45076"/>
</p:tagLst>
</file>

<file path=ppt/tags/tag835.xml><?xml version="1.0" encoding="utf-8"?>
<p:tagLst xmlns:p="http://schemas.openxmlformats.org/presentationml/2006/main">
  <p:tag name="KSO_WM_FULL_TEXT_BEAUTIFY_COPY_ID" val="45077"/>
</p:tagLst>
</file>

<file path=ppt/tags/tag836.xml><?xml version="1.0" encoding="utf-8"?>
<p:tagLst xmlns:p="http://schemas.openxmlformats.org/presentationml/2006/main">
  <p:tag name="KSO_WM_FULL_TEXT_BEAUTIFY_COPY_ID" val="45078"/>
</p:tagLst>
</file>

<file path=ppt/tags/tag837.xml><?xml version="1.0" encoding="utf-8"?>
<p:tagLst xmlns:p="http://schemas.openxmlformats.org/presentationml/2006/main">
  <p:tag name="KSO_WM_FULL_TEXT_BEAUTIFY_COPY_ID" val="45079"/>
</p:tagLst>
</file>

<file path=ppt/tags/tag838.xml><?xml version="1.0" encoding="utf-8"?>
<p:tagLst xmlns:p="http://schemas.openxmlformats.org/presentationml/2006/main">
  <p:tag name="KSO_WM_FULL_TEXT_BEAUTIFY_COPY_ID" val="45080"/>
</p:tagLst>
</file>

<file path=ppt/tags/tag839.xml><?xml version="1.0" encoding="utf-8"?>
<p:tagLst xmlns:p="http://schemas.openxmlformats.org/presentationml/2006/main">
  <p:tag name="KSO_WM_FULL_TEXT_BEAUTIFY_COPY_ID" val="45081"/>
</p:tagLst>
</file>

<file path=ppt/tags/tag84.xml><?xml version="1.0" encoding="utf-8"?>
<p:tagLst xmlns:p="http://schemas.openxmlformats.org/presentationml/2006/main">
  <p:tag name="KSO_WM_FULL_TEXT_BEAUTIFY_COPY_ID" val="45063"/>
</p:tagLst>
</file>

<file path=ppt/tags/tag840.xml><?xml version="1.0" encoding="utf-8"?>
<p:tagLst xmlns:p="http://schemas.openxmlformats.org/presentationml/2006/main">
  <p:tag name="KSO_WM_FULL_TEXT_BEAUTIFY_COPY_ID" val="45082"/>
</p:tagLst>
</file>

<file path=ppt/tags/tag841.xml><?xml version="1.0" encoding="utf-8"?>
<p:tagLst xmlns:p="http://schemas.openxmlformats.org/presentationml/2006/main">
  <p:tag name="KSO_WM_FULL_TEXT_BEAUTIFY_COPY_ID" val="45083"/>
</p:tagLst>
</file>

<file path=ppt/tags/tag842.xml><?xml version="1.0" encoding="utf-8"?>
<p:tagLst xmlns:p="http://schemas.openxmlformats.org/presentationml/2006/main">
  <p:tag name="KSO_WM_FULL_TEXT_BEAUTIFY_COPY_ID" val="45084"/>
</p:tagLst>
</file>

<file path=ppt/tags/tag843.xml><?xml version="1.0" encoding="utf-8"?>
<p:tagLst xmlns:p="http://schemas.openxmlformats.org/presentationml/2006/main">
  <p:tag name="KSO_WM_FULL_TEXT_BEAUTIFY_COPY_ID" val="45085"/>
</p:tagLst>
</file>

<file path=ppt/tags/tag844.xml><?xml version="1.0" encoding="utf-8"?>
<p:tagLst xmlns:p="http://schemas.openxmlformats.org/presentationml/2006/main">
  <p:tag name="KSO_WM_FULL_TEXT_BEAUTIFY_COPY_ID" val="45086"/>
</p:tagLst>
</file>

<file path=ppt/tags/tag845.xml><?xml version="1.0" encoding="utf-8"?>
<p:tagLst xmlns:p="http://schemas.openxmlformats.org/presentationml/2006/main">
  <p:tag name="KSO_WM_FULL_TEXT_BEAUTIFY_COPY_ID" val="45087"/>
</p:tagLst>
</file>

<file path=ppt/tags/tag846.xml><?xml version="1.0" encoding="utf-8"?>
<p:tagLst xmlns:p="http://schemas.openxmlformats.org/presentationml/2006/main">
  <p:tag name="KSO_WM_FULL_TEXT_BEAUTIFY_COPY_ID" val="45088"/>
</p:tagLst>
</file>

<file path=ppt/tags/tag847.xml><?xml version="1.0" encoding="utf-8"?>
<p:tagLst xmlns:p="http://schemas.openxmlformats.org/presentationml/2006/main">
  <p:tag name="KSO_WM_FULL_TEXT_BEAUTIFY_COPY_ID" val="45089"/>
</p:tagLst>
</file>

<file path=ppt/tags/tag848.xml><?xml version="1.0" encoding="utf-8"?>
<p:tagLst xmlns:p="http://schemas.openxmlformats.org/presentationml/2006/main">
  <p:tag name="KSO_WM_FULL_TEXT_BEAUTIFY_COPY_ID" val="45090"/>
</p:tagLst>
</file>

<file path=ppt/tags/tag849.xml><?xml version="1.0" encoding="utf-8"?>
<p:tagLst xmlns:p="http://schemas.openxmlformats.org/presentationml/2006/main">
  <p:tag name="KSO_WM_FULL_TEXT_BEAUTIFY_COPY_ID" val="45091"/>
</p:tagLst>
</file>

<file path=ppt/tags/tag85.xml><?xml version="1.0" encoding="utf-8"?>
<p:tagLst xmlns:p="http://schemas.openxmlformats.org/presentationml/2006/main">
  <p:tag name="KSO_WM_FULL_TEXT_BEAUTIFY_COPY_ID" val="45065"/>
</p:tagLst>
</file>

<file path=ppt/tags/tag850.xml><?xml version="1.0" encoding="utf-8"?>
<p:tagLst xmlns:p="http://schemas.openxmlformats.org/presentationml/2006/main">
  <p:tag name="KSO_WM_FULL_TEXT_BEAUTIFY_COPY_ID" val="45092"/>
</p:tagLst>
</file>

<file path=ppt/tags/tag851.xml><?xml version="1.0" encoding="utf-8"?>
<p:tagLst xmlns:p="http://schemas.openxmlformats.org/presentationml/2006/main">
  <p:tag name="KSO_WM_FULL_TEXT_BEAUTIFY_COPY_ID" val="45093"/>
</p:tagLst>
</file>

<file path=ppt/tags/tag852.xml><?xml version="1.0" encoding="utf-8"?>
<p:tagLst xmlns:p="http://schemas.openxmlformats.org/presentationml/2006/main">
  <p:tag name="KSO_WM_FULL_TEXT_BEAUTIFY_COPY_ID" val="45094"/>
</p:tagLst>
</file>

<file path=ppt/tags/tag853.xml><?xml version="1.0" encoding="utf-8"?>
<p:tagLst xmlns:p="http://schemas.openxmlformats.org/presentationml/2006/main">
  <p:tag name="KSO_WM_FULL_TEXT_BEAUTIFY_COPY_ID" val="45095"/>
</p:tagLst>
</file>

<file path=ppt/tags/tag854.xml><?xml version="1.0" encoding="utf-8"?>
<p:tagLst xmlns:p="http://schemas.openxmlformats.org/presentationml/2006/main">
  <p:tag name="KSO_WM_FULL_TEXT_BEAUTIFY_COPY_ID" val="45096"/>
</p:tagLst>
</file>

<file path=ppt/tags/tag855.xml><?xml version="1.0" encoding="utf-8"?>
<p:tagLst xmlns:p="http://schemas.openxmlformats.org/presentationml/2006/main">
  <p:tag name="KSO_WM_FULL_TEXT_BEAUTIFY_COPY_ID" val="45097"/>
</p:tagLst>
</file>

<file path=ppt/tags/tag856.xml><?xml version="1.0" encoding="utf-8"?>
<p:tagLst xmlns:p="http://schemas.openxmlformats.org/presentationml/2006/main">
  <p:tag name="KSO_WM_FULL_TEXT_BEAUTIFY_COPY_ID" val="45098"/>
</p:tagLst>
</file>

<file path=ppt/tags/tag857.xml><?xml version="1.0" encoding="utf-8"?>
<p:tagLst xmlns:p="http://schemas.openxmlformats.org/presentationml/2006/main">
  <p:tag name="KSO_WM_FULL_TEXT_BEAUTIFY_COPY_ID" val="45099"/>
</p:tagLst>
</file>

<file path=ppt/tags/tag858.xml><?xml version="1.0" encoding="utf-8"?>
<p:tagLst xmlns:p="http://schemas.openxmlformats.org/presentationml/2006/main">
  <p:tag name="KSO_WM_FULL_TEXT_BEAUTIFY_COPY_ID" val="45100"/>
</p:tagLst>
</file>

<file path=ppt/tags/tag859.xml><?xml version="1.0" encoding="utf-8"?>
<p:tagLst xmlns:p="http://schemas.openxmlformats.org/presentationml/2006/main">
  <p:tag name="KSO_WM_FULL_TEXT_BEAUTIFY_COPY_ID" val="45101"/>
</p:tagLst>
</file>

<file path=ppt/tags/tag86.xml><?xml version="1.0" encoding="utf-8"?>
<p:tagLst xmlns:p="http://schemas.openxmlformats.org/presentationml/2006/main">
  <p:tag name="KSO_WM_FULL_TEXT_BEAUTIFY_COPY_ID" val="45069"/>
</p:tagLst>
</file>

<file path=ppt/tags/tag860.xml><?xml version="1.0" encoding="utf-8"?>
<p:tagLst xmlns:p="http://schemas.openxmlformats.org/presentationml/2006/main">
  <p:tag name="KSO_WM_FULL_TEXT_BEAUTIFY_COPY_ID" val="45102"/>
</p:tagLst>
</file>

<file path=ppt/tags/tag861.xml><?xml version="1.0" encoding="utf-8"?>
<p:tagLst xmlns:p="http://schemas.openxmlformats.org/presentationml/2006/main">
  <p:tag name="KSO_WM_FULL_TEXT_BEAUTIFY_COPY_ID" val="45103"/>
</p:tagLst>
</file>

<file path=ppt/tags/tag862.xml><?xml version="1.0" encoding="utf-8"?>
<p:tagLst xmlns:p="http://schemas.openxmlformats.org/presentationml/2006/main">
  <p:tag name="KSO_WM_FULL_TEXT_BEAUTIFY_COPY_ID" val="45104"/>
</p:tagLst>
</file>

<file path=ppt/tags/tag863.xml><?xml version="1.0" encoding="utf-8"?>
<p:tagLst xmlns:p="http://schemas.openxmlformats.org/presentationml/2006/main">
  <p:tag name="KSO_WM_FULL_TEXT_BEAUTIFY_COPY_ID" val="45105"/>
</p:tagLst>
</file>

<file path=ppt/tags/tag864.xml><?xml version="1.0" encoding="utf-8"?>
<p:tagLst xmlns:p="http://schemas.openxmlformats.org/presentationml/2006/main">
  <p:tag name="KSO_WM_FULL_TEXT_BEAUTIFY_COPY_ID" val="45106"/>
</p:tagLst>
</file>

<file path=ppt/tags/tag865.xml><?xml version="1.0" encoding="utf-8"?>
<p:tagLst xmlns:p="http://schemas.openxmlformats.org/presentationml/2006/main">
  <p:tag name="KSO_WM_FULL_TEXT_BEAUTIFY_COPY_ID" val="45107"/>
</p:tagLst>
</file>

<file path=ppt/tags/tag866.xml><?xml version="1.0" encoding="utf-8"?>
<p:tagLst xmlns:p="http://schemas.openxmlformats.org/presentationml/2006/main">
  <p:tag name="KSO_WM_FULL_TEXT_BEAUTIFY_COPY_ID" val="45108"/>
</p:tagLst>
</file>

<file path=ppt/tags/tag867.xml><?xml version="1.0" encoding="utf-8"?>
<p:tagLst xmlns:p="http://schemas.openxmlformats.org/presentationml/2006/main">
  <p:tag name="KSO_WM_FULL_TEXT_BEAUTIFY_COPY_ID" val="45109"/>
</p:tagLst>
</file>

<file path=ppt/tags/tag868.xml><?xml version="1.0" encoding="utf-8"?>
<p:tagLst xmlns:p="http://schemas.openxmlformats.org/presentationml/2006/main">
  <p:tag name="KSO_WM_FULL_TEXT_BEAUTIFY_COPY_ID" val="45110"/>
</p:tagLst>
</file>

<file path=ppt/tags/tag869.xml><?xml version="1.0" encoding="utf-8"?>
<p:tagLst xmlns:p="http://schemas.openxmlformats.org/presentationml/2006/main">
  <p:tag name="KSO_WM_FULL_TEXT_BEAUTIFY_COPY_ID" val="45111"/>
</p:tagLst>
</file>

<file path=ppt/tags/tag87.xml><?xml version="1.0" encoding="utf-8"?>
<p:tagLst xmlns:p="http://schemas.openxmlformats.org/presentationml/2006/main">
  <p:tag name="KSO_WM_FULL_TEXT_BEAUTIFY_COPY_ID" val="45072"/>
</p:tagLst>
</file>

<file path=ppt/tags/tag870.xml><?xml version="1.0" encoding="utf-8"?>
<p:tagLst xmlns:p="http://schemas.openxmlformats.org/presentationml/2006/main">
  <p:tag name="KSO_WM_FULL_TEXT_BEAUTIFY_COPY_ID" val="45112"/>
</p:tagLst>
</file>

<file path=ppt/tags/tag871.xml><?xml version="1.0" encoding="utf-8"?>
<p:tagLst xmlns:p="http://schemas.openxmlformats.org/presentationml/2006/main">
  <p:tag name="KSO_WM_FULL_TEXT_BEAUTIFY_COPY_ID" val="45113"/>
</p:tagLst>
</file>

<file path=ppt/tags/tag872.xml><?xml version="1.0" encoding="utf-8"?>
<p:tagLst xmlns:p="http://schemas.openxmlformats.org/presentationml/2006/main">
  <p:tag name="KSO_WM_FULL_TEXT_BEAUTIFY_COPY_ID" val="45114"/>
</p:tagLst>
</file>

<file path=ppt/tags/tag873.xml><?xml version="1.0" encoding="utf-8"?>
<p:tagLst xmlns:p="http://schemas.openxmlformats.org/presentationml/2006/main">
  <p:tag name="KSO_WM_FULL_TEXT_BEAUTIFY_COPY_ID" val="45115"/>
</p:tagLst>
</file>

<file path=ppt/tags/tag874.xml><?xml version="1.0" encoding="utf-8"?>
<p:tagLst xmlns:p="http://schemas.openxmlformats.org/presentationml/2006/main">
  <p:tag name="KSO_WM_FULL_TEXT_BEAUTIFY_COPY_ID" val="45116"/>
</p:tagLst>
</file>

<file path=ppt/tags/tag875.xml><?xml version="1.0" encoding="utf-8"?>
<p:tagLst xmlns:p="http://schemas.openxmlformats.org/presentationml/2006/main">
  <p:tag name="KSO_WM_FULL_TEXT_BEAUTIFY_COPY_ID" val="45117"/>
</p:tagLst>
</file>

<file path=ppt/tags/tag876.xml><?xml version="1.0" encoding="utf-8"?>
<p:tagLst xmlns:p="http://schemas.openxmlformats.org/presentationml/2006/main">
  <p:tag name="KSO_WM_FULL_TEXT_BEAUTIFY_COPY_ID" val="45118"/>
</p:tagLst>
</file>

<file path=ppt/tags/tag877.xml><?xml version="1.0" encoding="utf-8"?>
<p:tagLst xmlns:p="http://schemas.openxmlformats.org/presentationml/2006/main">
  <p:tag name="KSO_WM_FULL_TEXT_BEAUTIFY_COPY_ID" val="45119"/>
</p:tagLst>
</file>

<file path=ppt/tags/tag878.xml><?xml version="1.0" encoding="utf-8"?>
<p:tagLst xmlns:p="http://schemas.openxmlformats.org/presentationml/2006/main">
  <p:tag name="KSO_WM_FULL_TEXT_BEAUTIFY_COPY_ID" val="45120"/>
</p:tagLst>
</file>

<file path=ppt/tags/tag879.xml><?xml version="1.0" encoding="utf-8"?>
<p:tagLst xmlns:p="http://schemas.openxmlformats.org/presentationml/2006/main">
  <p:tag name="KSO_WM_FULL_TEXT_BEAUTIFY_COPY_ID" val="45121"/>
</p:tagLst>
</file>

<file path=ppt/tags/tag88.xml><?xml version="1.0" encoding="utf-8"?>
<p:tagLst xmlns:p="http://schemas.openxmlformats.org/presentationml/2006/main">
  <p:tag name="KSO_WM_FULL_TEXT_BEAUTIFY_COPY_ID" val="45073"/>
</p:tagLst>
</file>

<file path=ppt/tags/tag880.xml><?xml version="1.0" encoding="utf-8"?>
<p:tagLst xmlns:p="http://schemas.openxmlformats.org/presentationml/2006/main">
  <p:tag name="KSO_WM_FULL_TEXT_BEAUTIFY_COPY_ID" val="45122"/>
</p:tagLst>
</file>

<file path=ppt/tags/tag881.xml><?xml version="1.0" encoding="utf-8"?>
<p:tagLst xmlns:p="http://schemas.openxmlformats.org/presentationml/2006/main">
  <p:tag name="KSO_WM_FULL_TEXT_BEAUTIFY_COPY_ID" val="45123"/>
</p:tagLst>
</file>

<file path=ppt/tags/tag882.xml><?xml version="1.0" encoding="utf-8"?>
<p:tagLst xmlns:p="http://schemas.openxmlformats.org/presentationml/2006/main">
  <p:tag name="KSO_WM_FULL_TEXT_BEAUTIFY_COPY_ID" val="45124"/>
</p:tagLst>
</file>

<file path=ppt/tags/tag883.xml><?xml version="1.0" encoding="utf-8"?>
<p:tagLst xmlns:p="http://schemas.openxmlformats.org/presentationml/2006/main">
  <p:tag name="KSO_WM_FULL_TEXT_BEAUTIFY_COPY_ID" val="45125"/>
</p:tagLst>
</file>

<file path=ppt/tags/tag884.xml><?xml version="1.0" encoding="utf-8"?>
<p:tagLst xmlns:p="http://schemas.openxmlformats.org/presentationml/2006/main">
  <p:tag name="KSO_WM_FULL_TEXT_BEAUTIFY_COPY_ID" val="45126"/>
</p:tagLst>
</file>

<file path=ppt/tags/tag885.xml><?xml version="1.0" encoding="utf-8"?>
<p:tagLst xmlns:p="http://schemas.openxmlformats.org/presentationml/2006/main">
  <p:tag name="KSO_WM_FULL_TEXT_BEAUTIFY_COPY_ID" val="45127"/>
</p:tagLst>
</file>

<file path=ppt/tags/tag886.xml><?xml version="1.0" encoding="utf-8"?>
<p:tagLst xmlns:p="http://schemas.openxmlformats.org/presentationml/2006/main">
  <p:tag name="KSO_WM_FULL_TEXT_BEAUTIFY_COPY_ID" val="45128"/>
</p:tagLst>
</file>

<file path=ppt/tags/tag887.xml><?xml version="1.0" encoding="utf-8"?>
<p:tagLst xmlns:p="http://schemas.openxmlformats.org/presentationml/2006/main">
  <p:tag name="KSO_WM_FULL_TEXT_BEAUTIFY_COPY_ID" val="45129"/>
</p:tagLst>
</file>

<file path=ppt/tags/tag888.xml><?xml version="1.0" encoding="utf-8"?>
<p:tagLst xmlns:p="http://schemas.openxmlformats.org/presentationml/2006/main">
  <p:tag name="KSO_WM_FULL_TEXT_BEAUTIFY_COPY_ID" val="45130"/>
</p:tagLst>
</file>

<file path=ppt/tags/tag889.xml><?xml version="1.0" encoding="utf-8"?>
<p:tagLst xmlns:p="http://schemas.openxmlformats.org/presentationml/2006/main">
  <p:tag name="KSO_WM_FULL_TEXT_BEAUTIFY_COPY_ID" val="45131"/>
</p:tagLst>
</file>

<file path=ppt/tags/tag89.xml><?xml version="1.0" encoding="utf-8"?>
<p:tagLst xmlns:p="http://schemas.openxmlformats.org/presentationml/2006/main">
  <p:tag name="KSO_WM_FULL_TEXT_BEAUTIFY_COPY_ID" val="45074"/>
</p:tagLst>
</file>

<file path=ppt/tags/tag890.xml><?xml version="1.0" encoding="utf-8"?>
<p:tagLst xmlns:p="http://schemas.openxmlformats.org/presentationml/2006/main">
  <p:tag name="KSO_WM_FULL_TEXT_BEAUTIFY_COPY_ID" val="45133"/>
</p:tagLst>
</file>

<file path=ppt/tags/tag891.xml><?xml version="1.0" encoding="utf-8"?>
<p:tagLst xmlns:p="http://schemas.openxmlformats.org/presentationml/2006/main">
  <p:tag name="KSO_WM_FULL_TEXT_BEAUTIFY_COPY_ID" val="45134"/>
</p:tagLst>
</file>

<file path=ppt/tags/tag892.xml><?xml version="1.0" encoding="utf-8"?>
<p:tagLst xmlns:p="http://schemas.openxmlformats.org/presentationml/2006/main">
  <p:tag name="KSO_WM_FULL_TEXT_BEAUTIFY_COPY_ID" val="45135"/>
</p:tagLst>
</file>

<file path=ppt/tags/tag893.xml><?xml version="1.0" encoding="utf-8"?>
<p:tagLst xmlns:p="http://schemas.openxmlformats.org/presentationml/2006/main">
  <p:tag name="KSO_WM_FULL_TEXT_BEAUTIFY_COPY_ID" val="45137"/>
</p:tagLst>
</file>

<file path=ppt/tags/tag894.xml><?xml version="1.0" encoding="utf-8"?>
<p:tagLst xmlns:p="http://schemas.openxmlformats.org/presentationml/2006/main">
  <p:tag name="KSO_WM_FULL_TEXT_BEAUTIFY_COPY_ID" val="45138"/>
</p:tagLst>
</file>

<file path=ppt/tags/tag895.xml><?xml version="1.0" encoding="utf-8"?>
<p:tagLst xmlns:p="http://schemas.openxmlformats.org/presentationml/2006/main">
  <p:tag name="KSO_WM_FULL_TEXT_BEAUTIFY_COPY_ID" val="45140"/>
</p:tagLst>
</file>

<file path=ppt/tags/tag896.xml><?xml version="1.0" encoding="utf-8"?>
<p:tagLst xmlns:p="http://schemas.openxmlformats.org/presentationml/2006/main">
  <p:tag name="KSO_WM_FULL_TEXT_BEAUTIFY_COPY_ID" val="45141"/>
</p:tagLst>
</file>

<file path=ppt/tags/tag897.xml><?xml version="1.0" encoding="utf-8"?>
<p:tagLst xmlns:p="http://schemas.openxmlformats.org/presentationml/2006/main">
  <p:tag name="KSO_WM_FULL_TEXT_BEAUTIFY_COPY_ID" val="45143"/>
</p:tagLst>
</file>

<file path=ppt/tags/tag898.xml><?xml version="1.0" encoding="utf-8"?>
<p:tagLst xmlns:p="http://schemas.openxmlformats.org/presentationml/2006/main">
  <p:tag name="KSO_WM_FULL_TEXT_BEAUTIFY_COPY_ID" val="45144"/>
</p:tagLst>
</file>

<file path=ppt/tags/tag899.xml><?xml version="1.0" encoding="utf-8"?>
<p:tagLst xmlns:p="http://schemas.openxmlformats.org/presentationml/2006/main">
  <p:tag name="KSO_WM_FULL_TEXT_BEAUTIFY_COPY_ID" val="45145"/>
</p:tagLst>
</file>

<file path=ppt/tags/tag9.xml><?xml version="1.0" encoding="utf-8"?>
<p:tagLst xmlns:p="http://schemas.openxmlformats.org/presentationml/2006/main">
  <p:tag name="KSO_WM_FULL_TEXT_BEAUTIFY_COPY_ID" val="45074"/>
</p:tagLst>
</file>

<file path=ppt/tags/tag90.xml><?xml version="1.0" encoding="utf-8"?>
<p:tagLst xmlns:p="http://schemas.openxmlformats.org/presentationml/2006/main">
  <p:tag name="KSO_WM_FULL_TEXT_BEAUTIFY_COPY_ID" val="45076"/>
</p:tagLst>
</file>

<file path=ppt/tags/tag900.xml><?xml version="1.0" encoding="utf-8"?>
<p:tagLst xmlns:p="http://schemas.openxmlformats.org/presentationml/2006/main">
  <p:tag name="KSO_WM_FULL_TEXT_BEAUTIFY_COPY_ID" val="45147"/>
</p:tagLst>
</file>

<file path=ppt/tags/tag901.xml><?xml version="1.0" encoding="utf-8"?>
<p:tagLst xmlns:p="http://schemas.openxmlformats.org/presentationml/2006/main">
  <p:tag name="KSO_WM_FULL_TEXT_BEAUTIFY_COPY_ID" val="45148"/>
</p:tagLst>
</file>

<file path=ppt/tags/tag902.xml><?xml version="1.0" encoding="utf-8"?>
<p:tagLst xmlns:p="http://schemas.openxmlformats.org/presentationml/2006/main">
  <p:tag name="KSO_WM_FULL_TEXT_BEAUTIFY_COPY_ID" val="45149"/>
</p:tagLst>
</file>

<file path=ppt/tags/tag903.xml><?xml version="1.0" encoding="utf-8"?>
<p:tagLst xmlns:p="http://schemas.openxmlformats.org/presentationml/2006/main">
  <p:tag name="KSO_WM_FULL_TEXT_BEAUTIFY_COPY_ID" val="45150"/>
</p:tagLst>
</file>

<file path=ppt/tags/tag904.xml><?xml version="1.0" encoding="utf-8"?>
<p:tagLst xmlns:p="http://schemas.openxmlformats.org/presentationml/2006/main">
  <p:tag name="KSO_WM_FULL_TEXT_BEAUTIFY_COPY_ID" val="45151"/>
</p:tagLst>
</file>

<file path=ppt/tags/tag905.xml><?xml version="1.0" encoding="utf-8"?>
<p:tagLst xmlns:p="http://schemas.openxmlformats.org/presentationml/2006/main">
  <p:tag name="KSO_WM_BEAUTIFY_FLAG" val=""/>
</p:tagLst>
</file>

<file path=ppt/tags/tag906.xml><?xml version="1.0" encoding="utf-8"?>
<p:tagLst xmlns:p="http://schemas.openxmlformats.org/presentationml/2006/main">
  <p:tag name="KSO_WM_FULL_TEXT_BEAUTIFY_COPY_ID" val="45061"/>
</p:tagLst>
</file>

<file path=ppt/tags/tag907.xml><?xml version="1.0" encoding="utf-8"?>
<p:tagLst xmlns:p="http://schemas.openxmlformats.org/presentationml/2006/main">
  <p:tag name="KSO_WM_FULL_TEXT_BEAUTIFY_COPY_ID" val="45062"/>
</p:tagLst>
</file>

<file path=ppt/tags/tag908.xml><?xml version="1.0" encoding="utf-8"?>
<p:tagLst xmlns:p="http://schemas.openxmlformats.org/presentationml/2006/main">
  <p:tag name="KSO_WM_FULL_TEXT_BEAUTIFY_COPY_ID" val="45063"/>
</p:tagLst>
</file>

<file path=ppt/tags/tag909.xml><?xml version="1.0" encoding="utf-8"?>
<p:tagLst xmlns:p="http://schemas.openxmlformats.org/presentationml/2006/main">
  <p:tag name="KSO_WM_FULL_TEXT_BEAUTIFY_COPY_ID" val="45065"/>
</p:tagLst>
</file>

<file path=ppt/tags/tag91.xml><?xml version="1.0" encoding="utf-8"?>
<p:tagLst xmlns:p="http://schemas.openxmlformats.org/presentationml/2006/main">
  <p:tag name="KSO_WM_FULL_TEXT_BEAUTIFY_COPY_ID" val="45077"/>
</p:tagLst>
</file>

<file path=ppt/tags/tag910.xml><?xml version="1.0" encoding="utf-8"?>
<p:tagLst xmlns:p="http://schemas.openxmlformats.org/presentationml/2006/main">
  <p:tag name="KSO_WM_FULL_TEXT_BEAUTIFY_COPY_ID" val="45069"/>
</p:tagLst>
</file>

<file path=ppt/tags/tag911.xml><?xml version="1.0" encoding="utf-8"?>
<p:tagLst xmlns:p="http://schemas.openxmlformats.org/presentationml/2006/main">
  <p:tag name="KSO_WM_FULL_TEXT_BEAUTIFY_COPY_ID" val="45072"/>
</p:tagLst>
</file>

<file path=ppt/tags/tag912.xml><?xml version="1.0" encoding="utf-8"?>
<p:tagLst xmlns:p="http://schemas.openxmlformats.org/presentationml/2006/main">
  <p:tag name="KSO_WM_FULL_TEXT_BEAUTIFY_COPY_ID" val="45073"/>
</p:tagLst>
</file>

<file path=ppt/tags/tag913.xml><?xml version="1.0" encoding="utf-8"?>
<p:tagLst xmlns:p="http://schemas.openxmlformats.org/presentationml/2006/main">
  <p:tag name="KSO_WM_FULL_TEXT_BEAUTIFY_COPY_ID" val="45074"/>
</p:tagLst>
</file>

<file path=ppt/tags/tag914.xml><?xml version="1.0" encoding="utf-8"?>
<p:tagLst xmlns:p="http://schemas.openxmlformats.org/presentationml/2006/main">
  <p:tag name="KSO_WM_FULL_TEXT_BEAUTIFY_COPY_ID" val="45076"/>
</p:tagLst>
</file>

<file path=ppt/tags/tag915.xml><?xml version="1.0" encoding="utf-8"?>
<p:tagLst xmlns:p="http://schemas.openxmlformats.org/presentationml/2006/main">
  <p:tag name="KSO_WM_FULL_TEXT_BEAUTIFY_COPY_ID" val="45077"/>
</p:tagLst>
</file>

<file path=ppt/tags/tag916.xml><?xml version="1.0" encoding="utf-8"?>
<p:tagLst xmlns:p="http://schemas.openxmlformats.org/presentationml/2006/main">
  <p:tag name="KSO_WM_FULL_TEXT_BEAUTIFY_COPY_ID" val="45078"/>
</p:tagLst>
</file>

<file path=ppt/tags/tag917.xml><?xml version="1.0" encoding="utf-8"?>
<p:tagLst xmlns:p="http://schemas.openxmlformats.org/presentationml/2006/main">
  <p:tag name="KSO_WM_FULL_TEXT_BEAUTIFY_COPY_ID" val="45079"/>
</p:tagLst>
</file>

<file path=ppt/tags/tag918.xml><?xml version="1.0" encoding="utf-8"?>
<p:tagLst xmlns:p="http://schemas.openxmlformats.org/presentationml/2006/main">
  <p:tag name="KSO_WM_FULL_TEXT_BEAUTIFY_COPY_ID" val="45080"/>
</p:tagLst>
</file>

<file path=ppt/tags/tag919.xml><?xml version="1.0" encoding="utf-8"?>
<p:tagLst xmlns:p="http://schemas.openxmlformats.org/presentationml/2006/main">
  <p:tag name="KSO_WM_FULL_TEXT_BEAUTIFY_COPY_ID" val="45081"/>
</p:tagLst>
</file>

<file path=ppt/tags/tag92.xml><?xml version="1.0" encoding="utf-8"?>
<p:tagLst xmlns:p="http://schemas.openxmlformats.org/presentationml/2006/main">
  <p:tag name="KSO_WM_FULL_TEXT_BEAUTIFY_COPY_ID" val="45078"/>
</p:tagLst>
</file>

<file path=ppt/tags/tag920.xml><?xml version="1.0" encoding="utf-8"?>
<p:tagLst xmlns:p="http://schemas.openxmlformats.org/presentationml/2006/main">
  <p:tag name="KSO_WM_FULL_TEXT_BEAUTIFY_COPY_ID" val="45082"/>
</p:tagLst>
</file>

<file path=ppt/tags/tag921.xml><?xml version="1.0" encoding="utf-8"?>
<p:tagLst xmlns:p="http://schemas.openxmlformats.org/presentationml/2006/main">
  <p:tag name="KSO_WM_FULL_TEXT_BEAUTIFY_COPY_ID" val="45083"/>
</p:tagLst>
</file>

<file path=ppt/tags/tag922.xml><?xml version="1.0" encoding="utf-8"?>
<p:tagLst xmlns:p="http://schemas.openxmlformats.org/presentationml/2006/main">
  <p:tag name="KSO_WM_FULL_TEXT_BEAUTIFY_COPY_ID" val="45084"/>
</p:tagLst>
</file>

<file path=ppt/tags/tag923.xml><?xml version="1.0" encoding="utf-8"?>
<p:tagLst xmlns:p="http://schemas.openxmlformats.org/presentationml/2006/main">
  <p:tag name="KSO_WM_FULL_TEXT_BEAUTIFY_COPY_ID" val="45085"/>
</p:tagLst>
</file>

<file path=ppt/tags/tag924.xml><?xml version="1.0" encoding="utf-8"?>
<p:tagLst xmlns:p="http://schemas.openxmlformats.org/presentationml/2006/main">
  <p:tag name="KSO_WM_FULL_TEXT_BEAUTIFY_COPY_ID" val="45086"/>
</p:tagLst>
</file>

<file path=ppt/tags/tag925.xml><?xml version="1.0" encoding="utf-8"?>
<p:tagLst xmlns:p="http://schemas.openxmlformats.org/presentationml/2006/main">
  <p:tag name="KSO_WM_FULL_TEXT_BEAUTIFY_COPY_ID" val="45087"/>
</p:tagLst>
</file>

<file path=ppt/tags/tag926.xml><?xml version="1.0" encoding="utf-8"?>
<p:tagLst xmlns:p="http://schemas.openxmlformats.org/presentationml/2006/main">
  <p:tag name="KSO_WM_FULL_TEXT_BEAUTIFY_COPY_ID" val="45088"/>
</p:tagLst>
</file>

<file path=ppt/tags/tag927.xml><?xml version="1.0" encoding="utf-8"?>
<p:tagLst xmlns:p="http://schemas.openxmlformats.org/presentationml/2006/main">
  <p:tag name="KSO_WM_FULL_TEXT_BEAUTIFY_COPY_ID" val="45089"/>
</p:tagLst>
</file>

<file path=ppt/tags/tag928.xml><?xml version="1.0" encoding="utf-8"?>
<p:tagLst xmlns:p="http://schemas.openxmlformats.org/presentationml/2006/main">
  <p:tag name="KSO_WM_FULL_TEXT_BEAUTIFY_COPY_ID" val="45090"/>
</p:tagLst>
</file>

<file path=ppt/tags/tag929.xml><?xml version="1.0" encoding="utf-8"?>
<p:tagLst xmlns:p="http://schemas.openxmlformats.org/presentationml/2006/main">
  <p:tag name="KSO_WM_FULL_TEXT_BEAUTIFY_COPY_ID" val="45091"/>
</p:tagLst>
</file>

<file path=ppt/tags/tag93.xml><?xml version="1.0" encoding="utf-8"?>
<p:tagLst xmlns:p="http://schemas.openxmlformats.org/presentationml/2006/main">
  <p:tag name="KSO_WM_FULL_TEXT_BEAUTIFY_COPY_ID" val="45079"/>
</p:tagLst>
</file>

<file path=ppt/tags/tag930.xml><?xml version="1.0" encoding="utf-8"?>
<p:tagLst xmlns:p="http://schemas.openxmlformats.org/presentationml/2006/main">
  <p:tag name="KSO_WM_FULL_TEXT_BEAUTIFY_COPY_ID" val="45092"/>
</p:tagLst>
</file>

<file path=ppt/tags/tag931.xml><?xml version="1.0" encoding="utf-8"?>
<p:tagLst xmlns:p="http://schemas.openxmlformats.org/presentationml/2006/main">
  <p:tag name="KSO_WM_FULL_TEXT_BEAUTIFY_COPY_ID" val="45093"/>
</p:tagLst>
</file>

<file path=ppt/tags/tag932.xml><?xml version="1.0" encoding="utf-8"?>
<p:tagLst xmlns:p="http://schemas.openxmlformats.org/presentationml/2006/main">
  <p:tag name="KSO_WM_FULL_TEXT_BEAUTIFY_COPY_ID" val="45094"/>
</p:tagLst>
</file>

<file path=ppt/tags/tag933.xml><?xml version="1.0" encoding="utf-8"?>
<p:tagLst xmlns:p="http://schemas.openxmlformats.org/presentationml/2006/main">
  <p:tag name="KSO_WM_FULL_TEXT_BEAUTIFY_COPY_ID" val="45095"/>
</p:tagLst>
</file>

<file path=ppt/tags/tag934.xml><?xml version="1.0" encoding="utf-8"?>
<p:tagLst xmlns:p="http://schemas.openxmlformats.org/presentationml/2006/main">
  <p:tag name="KSO_WM_FULL_TEXT_BEAUTIFY_COPY_ID" val="45096"/>
</p:tagLst>
</file>

<file path=ppt/tags/tag935.xml><?xml version="1.0" encoding="utf-8"?>
<p:tagLst xmlns:p="http://schemas.openxmlformats.org/presentationml/2006/main">
  <p:tag name="KSO_WM_FULL_TEXT_BEAUTIFY_COPY_ID" val="45097"/>
</p:tagLst>
</file>

<file path=ppt/tags/tag936.xml><?xml version="1.0" encoding="utf-8"?>
<p:tagLst xmlns:p="http://schemas.openxmlformats.org/presentationml/2006/main">
  <p:tag name="KSO_WM_FULL_TEXT_BEAUTIFY_COPY_ID" val="45098"/>
</p:tagLst>
</file>

<file path=ppt/tags/tag937.xml><?xml version="1.0" encoding="utf-8"?>
<p:tagLst xmlns:p="http://schemas.openxmlformats.org/presentationml/2006/main">
  <p:tag name="KSO_WM_FULL_TEXT_BEAUTIFY_COPY_ID" val="45099"/>
</p:tagLst>
</file>

<file path=ppt/tags/tag938.xml><?xml version="1.0" encoding="utf-8"?>
<p:tagLst xmlns:p="http://schemas.openxmlformats.org/presentationml/2006/main">
  <p:tag name="KSO_WM_FULL_TEXT_BEAUTIFY_COPY_ID" val="45100"/>
</p:tagLst>
</file>

<file path=ppt/tags/tag939.xml><?xml version="1.0" encoding="utf-8"?>
<p:tagLst xmlns:p="http://schemas.openxmlformats.org/presentationml/2006/main">
  <p:tag name="KSO_WM_FULL_TEXT_BEAUTIFY_COPY_ID" val="45101"/>
</p:tagLst>
</file>

<file path=ppt/tags/tag94.xml><?xml version="1.0" encoding="utf-8"?>
<p:tagLst xmlns:p="http://schemas.openxmlformats.org/presentationml/2006/main">
  <p:tag name="KSO_WM_FULL_TEXT_BEAUTIFY_COPY_ID" val="45080"/>
</p:tagLst>
</file>

<file path=ppt/tags/tag940.xml><?xml version="1.0" encoding="utf-8"?>
<p:tagLst xmlns:p="http://schemas.openxmlformats.org/presentationml/2006/main">
  <p:tag name="KSO_WM_FULL_TEXT_BEAUTIFY_COPY_ID" val="45102"/>
</p:tagLst>
</file>

<file path=ppt/tags/tag941.xml><?xml version="1.0" encoding="utf-8"?>
<p:tagLst xmlns:p="http://schemas.openxmlformats.org/presentationml/2006/main">
  <p:tag name="KSO_WM_FULL_TEXT_BEAUTIFY_COPY_ID" val="45103"/>
</p:tagLst>
</file>

<file path=ppt/tags/tag942.xml><?xml version="1.0" encoding="utf-8"?>
<p:tagLst xmlns:p="http://schemas.openxmlformats.org/presentationml/2006/main">
  <p:tag name="KSO_WM_FULL_TEXT_BEAUTIFY_COPY_ID" val="45104"/>
</p:tagLst>
</file>

<file path=ppt/tags/tag943.xml><?xml version="1.0" encoding="utf-8"?>
<p:tagLst xmlns:p="http://schemas.openxmlformats.org/presentationml/2006/main">
  <p:tag name="KSO_WM_FULL_TEXT_BEAUTIFY_COPY_ID" val="45105"/>
</p:tagLst>
</file>

<file path=ppt/tags/tag944.xml><?xml version="1.0" encoding="utf-8"?>
<p:tagLst xmlns:p="http://schemas.openxmlformats.org/presentationml/2006/main">
  <p:tag name="KSO_WM_FULL_TEXT_BEAUTIFY_COPY_ID" val="45106"/>
</p:tagLst>
</file>

<file path=ppt/tags/tag945.xml><?xml version="1.0" encoding="utf-8"?>
<p:tagLst xmlns:p="http://schemas.openxmlformats.org/presentationml/2006/main">
  <p:tag name="KSO_WM_FULL_TEXT_BEAUTIFY_COPY_ID" val="45107"/>
</p:tagLst>
</file>

<file path=ppt/tags/tag946.xml><?xml version="1.0" encoding="utf-8"?>
<p:tagLst xmlns:p="http://schemas.openxmlformats.org/presentationml/2006/main">
  <p:tag name="KSO_WM_FULL_TEXT_BEAUTIFY_COPY_ID" val="45108"/>
</p:tagLst>
</file>

<file path=ppt/tags/tag947.xml><?xml version="1.0" encoding="utf-8"?>
<p:tagLst xmlns:p="http://schemas.openxmlformats.org/presentationml/2006/main">
  <p:tag name="KSO_WM_FULL_TEXT_BEAUTIFY_COPY_ID" val="45109"/>
</p:tagLst>
</file>

<file path=ppt/tags/tag948.xml><?xml version="1.0" encoding="utf-8"?>
<p:tagLst xmlns:p="http://schemas.openxmlformats.org/presentationml/2006/main">
  <p:tag name="KSO_WM_FULL_TEXT_BEAUTIFY_COPY_ID" val="45110"/>
</p:tagLst>
</file>

<file path=ppt/tags/tag949.xml><?xml version="1.0" encoding="utf-8"?>
<p:tagLst xmlns:p="http://schemas.openxmlformats.org/presentationml/2006/main">
  <p:tag name="KSO_WM_FULL_TEXT_BEAUTIFY_COPY_ID" val="45111"/>
</p:tagLst>
</file>

<file path=ppt/tags/tag95.xml><?xml version="1.0" encoding="utf-8"?>
<p:tagLst xmlns:p="http://schemas.openxmlformats.org/presentationml/2006/main">
  <p:tag name="KSO_WM_FULL_TEXT_BEAUTIFY_COPY_ID" val="45081"/>
</p:tagLst>
</file>

<file path=ppt/tags/tag950.xml><?xml version="1.0" encoding="utf-8"?>
<p:tagLst xmlns:p="http://schemas.openxmlformats.org/presentationml/2006/main">
  <p:tag name="KSO_WM_FULL_TEXT_BEAUTIFY_COPY_ID" val="45112"/>
</p:tagLst>
</file>

<file path=ppt/tags/tag951.xml><?xml version="1.0" encoding="utf-8"?>
<p:tagLst xmlns:p="http://schemas.openxmlformats.org/presentationml/2006/main">
  <p:tag name="KSO_WM_FULL_TEXT_BEAUTIFY_COPY_ID" val="45113"/>
</p:tagLst>
</file>

<file path=ppt/tags/tag952.xml><?xml version="1.0" encoding="utf-8"?>
<p:tagLst xmlns:p="http://schemas.openxmlformats.org/presentationml/2006/main">
  <p:tag name="KSO_WM_FULL_TEXT_BEAUTIFY_COPY_ID" val="45114"/>
</p:tagLst>
</file>

<file path=ppt/tags/tag953.xml><?xml version="1.0" encoding="utf-8"?>
<p:tagLst xmlns:p="http://schemas.openxmlformats.org/presentationml/2006/main">
  <p:tag name="KSO_WM_FULL_TEXT_BEAUTIFY_COPY_ID" val="45115"/>
</p:tagLst>
</file>

<file path=ppt/tags/tag954.xml><?xml version="1.0" encoding="utf-8"?>
<p:tagLst xmlns:p="http://schemas.openxmlformats.org/presentationml/2006/main">
  <p:tag name="KSO_WM_FULL_TEXT_BEAUTIFY_COPY_ID" val="45116"/>
</p:tagLst>
</file>

<file path=ppt/tags/tag955.xml><?xml version="1.0" encoding="utf-8"?>
<p:tagLst xmlns:p="http://schemas.openxmlformats.org/presentationml/2006/main">
  <p:tag name="KSO_WM_FULL_TEXT_BEAUTIFY_COPY_ID" val="45117"/>
</p:tagLst>
</file>

<file path=ppt/tags/tag956.xml><?xml version="1.0" encoding="utf-8"?>
<p:tagLst xmlns:p="http://schemas.openxmlformats.org/presentationml/2006/main">
  <p:tag name="KSO_WM_FULL_TEXT_BEAUTIFY_COPY_ID" val="45118"/>
</p:tagLst>
</file>

<file path=ppt/tags/tag957.xml><?xml version="1.0" encoding="utf-8"?>
<p:tagLst xmlns:p="http://schemas.openxmlformats.org/presentationml/2006/main">
  <p:tag name="KSO_WM_FULL_TEXT_BEAUTIFY_COPY_ID" val="45119"/>
</p:tagLst>
</file>

<file path=ppt/tags/tag958.xml><?xml version="1.0" encoding="utf-8"?>
<p:tagLst xmlns:p="http://schemas.openxmlformats.org/presentationml/2006/main">
  <p:tag name="KSO_WM_FULL_TEXT_BEAUTIFY_COPY_ID" val="45120"/>
</p:tagLst>
</file>

<file path=ppt/tags/tag959.xml><?xml version="1.0" encoding="utf-8"?>
<p:tagLst xmlns:p="http://schemas.openxmlformats.org/presentationml/2006/main">
  <p:tag name="KSO_WM_FULL_TEXT_BEAUTIFY_COPY_ID" val="45121"/>
</p:tagLst>
</file>

<file path=ppt/tags/tag96.xml><?xml version="1.0" encoding="utf-8"?>
<p:tagLst xmlns:p="http://schemas.openxmlformats.org/presentationml/2006/main">
  <p:tag name="KSO_WM_FULL_TEXT_BEAUTIFY_COPY_ID" val="45082"/>
</p:tagLst>
</file>

<file path=ppt/tags/tag960.xml><?xml version="1.0" encoding="utf-8"?>
<p:tagLst xmlns:p="http://schemas.openxmlformats.org/presentationml/2006/main">
  <p:tag name="KSO_WM_FULL_TEXT_BEAUTIFY_COPY_ID" val="45122"/>
</p:tagLst>
</file>

<file path=ppt/tags/tag961.xml><?xml version="1.0" encoding="utf-8"?>
<p:tagLst xmlns:p="http://schemas.openxmlformats.org/presentationml/2006/main">
  <p:tag name="KSO_WM_FULL_TEXT_BEAUTIFY_COPY_ID" val="45123"/>
</p:tagLst>
</file>

<file path=ppt/tags/tag962.xml><?xml version="1.0" encoding="utf-8"?>
<p:tagLst xmlns:p="http://schemas.openxmlformats.org/presentationml/2006/main">
  <p:tag name="KSO_WM_FULL_TEXT_BEAUTIFY_COPY_ID" val="45124"/>
</p:tagLst>
</file>

<file path=ppt/tags/tag963.xml><?xml version="1.0" encoding="utf-8"?>
<p:tagLst xmlns:p="http://schemas.openxmlformats.org/presentationml/2006/main">
  <p:tag name="KSO_WM_FULL_TEXT_BEAUTIFY_COPY_ID" val="45125"/>
</p:tagLst>
</file>

<file path=ppt/tags/tag964.xml><?xml version="1.0" encoding="utf-8"?>
<p:tagLst xmlns:p="http://schemas.openxmlformats.org/presentationml/2006/main">
  <p:tag name="KSO_WM_FULL_TEXT_BEAUTIFY_COPY_ID" val="45126"/>
</p:tagLst>
</file>

<file path=ppt/tags/tag965.xml><?xml version="1.0" encoding="utf-8"?>
<p:tagLst xmlns:p="http://schemas.openxmlformats.org/presentationml/2006/main">
  <p:tag name="KSO_WM_FULL_TEXT_BEAUTIFY_COPY_ID" val="45127"/>
</p:tagLst>
</file>

<file path=ppt/tags/tag966.xml><?xml version="1.0" encoding="utf-8"?>
<p:tagLst xmlns:p="http://schemas.openxmlformats.org/presentationml/2006/main">
  <p:tag name="KSO_WM_FULL_TEXT_BEAUTIFY_COPY_ID" val="45128"/>
</p:tagLst>
</file>

<file path=ppt/tags/tag967.xml><?xml version="1.0" encoding="utf-8"?>
<p:tagLst xmlns:p="http://schemas.openxmlformats.org/presentationml/2006/main">
  <p:tag name="KSO_WM_FULL_TEXT_BEAUTIFY_COPY_ID" val="45129"/>
</p:tagLst>
</file>

<file path=ppt/tags/tag968.xml><?xml version="1.0" encoding="utf-8"?>
<p:tagLst xmlns:p="http://schemas.openxmlformats.org/presentationml/2006/main">
  <p:tag name="KSO_WM_FULL_TEXT_BEAUTIFY_COPY_ID" val="45130"/>
</p:tagLst>
</file>

<file path=ppt/tags/tag969.xml><?xml version="1.0" encoding="utf-8"?>
<p:tagLst xmlns:p="http://schemas.openxmlformats.org/presentationml/2006/main">
  <p:tag name="KSO_WM_FULL_TEXT_BEAUTIFY_COPY_ID" val="45131"/>
</p:tagLst>
</file>

<file path=ppt/tags/tag97.xml><?xml version="1.0" encoding="utf-8"?>
<p:tagLst xmlns:p="http://schemas.openxmlformats.org/presentationml/2006/main">
  <p:tag name="KSO_WM_FULL_TEXT_BEAUTIFY_COPY_ID" val="45083"/>
</p:tagLst>
</file>

<file path=ppt/tags/tag970.xml><?xml version="1.0" encoding="utf-8"?>
<p:tagLst xmlns:p="http://schemas.openxmlformats.org/presentationml/2006/main">
  <p:tag name="KSO_WM_FULL_TEXT_BEAUTIFY_COPY_ID" val="45133"/>
</p:tagLst>
</file>

<file path=ppt/tags/tag971.xml><?xml version="1.0" encoding="utf-8"?>
<p:tagLst xmlns:p="http://schemas.openxmlformats.org/presentationml/2006/main">
  <p:tag name="KSO_WM_FULL_TEXT_BEAUTIFY_COPY_ID" val="45134"/>
</p:tagLst>
</file>

<file path=ppt/tags/tag972.xml><?xml version="1.0" encoding="utf-8"?>
<p:tagLst xmlns:p="http://schemas.openxmlformats.org/presentationml/2006/main">
  <p:tag name="KSO_WM_FULL_TEXT_BEAUTIFY_COPY_ID" val="45135"/>
</p:tagLst>
</file>

<file path=ppt/tags/tag973.xml><?xml version="1.0" encoding="utf-8"?>
<p:tagLst xmlns:p="http://schemas.openxmlformats.org/presentationml/2006/main">
  <p:tag name="KSO_WM_FULL_TEXT_BEAUTIFY_COPY_ID" val="45137"/>
</p:tagLst>
</file>

<file path=ppt/tags/tag974.xml><?xml version="1.0" encoding="utf-8"?>
<p:tagLst xmlns:p="http://schemas.openxmlformats.org/presentationml/2006/main">
  <p:tag name="KSO_WM_FULL_TEXT_BEAUTIFY_COPY_ID" val="45138"/>
</p:tagLst>
</file>

<file path=ppt/tags/tag975.xml><?xml version="1.0" encoding="utf-8"?>
<p:tagLst xmlns:p="http://schemas.openxmlformats.org/presentationml/2006/main">
  <p:tag name="KSO_WM_FULL_TEXT_BEAUTIFY_COPY_ID" val="45140"/>
</p:tagLst>
</file>

<file path=ppt/tags/tag976.xml><?xml version="1.0" encoding="utf-8"?>
<p:tagLst xmlns:p="http://schemas.openxmlformats.org/presentationml/2006/main">
  <p:tag name="KSO_WM_FULL_TEXT_BEAUTIFY_COPY_ID" val="45141"/>
</p:tagLst>
</file>

<file path=ppt/tags/tag977.xml><?xml version="1.0" encoding="utf-8"?>
<p:tagLst xmlns:p="http://schemas.openxmlformats.org/presentationml/2006/main">
  <p:tag name="KSO_WM_FULL_TEXT_BEAUTIFY_COPY_ID" val="45143"/>
</p:tagLst>
</file>

<file path=ppt/tags/tag978.xml><?xml version="1.0" encoding="utf-8"?>
<p:tagLst xmlns:p="http://schemas.openxmlformats.org/presentationml/2006/main">
  <p:tag name="KSO_WM_FULL_TEXT_BEAUTIFY_COPY_ID" val="45144"/>
</p:tagLst>
</file>

<file path=ppt/tags/tag979.xml><?xml version="1.0" encoding="utf-8"?>
<p:tagLst xmlns:p="http://schemas.openxmlformats.org/presentationml/2006/main">
  <p:tag name="KSO_WM_FULL_TEXT_BEAUTIFY_COPY_ID" val="45145"/>
</p:tagLst>
</file>

<file path=ppt/tags/tag98.xml><?xml version="1.0" encoding="utf-8"?>
<p:tagLst xmlns:p="http://schemas.openxmlformats.org/presentationml/2006/main">
  <p:tag name="KSO_WM_FULL_TEXT_BEAUTIFY_COPY_ID" val="45084"/>
</p:tagLst>
</file>

<file path=ppt/tags/tag980.xml><?xml version="1.0" encoding="utf-8"?>
<p:tagLst xmlns:p="http://schemas.openxmlformats.org/presentationml/2006/main">
  <p:tag name="KSO_WM_FULL_TEXT_BEAUTIFY_COPY_ID" val="45147"/>
</p:tagLst>
</file>

<file path=ppt/tags/tag981.xml><?xml version="1.0" encoding="utf-8"?>
<p:tagLst xmlns:p="http://schemas.openxmlformats.org/presentationml/2006/main">
  <p:tag name="KSO_WM_FULL_TEXT_BEAUTIFY_COPY_ID" val="45148"/>
</p:tagLst>
</file>

<file path=ppt/tags/tag982.xml><?xml version="1.0" encoding="utf-8"?>
<p:tagLst xmlns:p="http://schemas.openxmlformats.org/presentationml/2006/main">
  <p:tag name="KSO_WM_FULL_TEXT_BEAUTIFY_COPY_ID" val="45149"/>
</p:tagLst>
</file>

<file path=ppt/tags/tag983.xml><?xml version="1.0" encoding="utf-8"?>
<p:tagLst xmlns:p="http://schemas.openxmlformats.org/presentationml/2006/main">
  <p:tag name="KSO_WM_FULL_TEXT_BEAUTIFY_COPY_ID" val="45150"/>
</p:tagLst>
</file>

<file path=ppt/tags/tag984.xml><?xml version="1.0" encoding="utf-8"?>
<p:tagLst xmlns:p="http://schemas.openxmlformats.org/presentationml/2006/main">
  <p:tag name="KSO_WM_FULL_TEXT_BEAUTIFY_COPY_ID" val="45151"/>
</p:tagLst>
</file>

<file path=ppt/tags/tag985.xml><?xml version="1.0" encoding="utf-8"?>
<p:tagLst xmlns:p="http://schemas.openxmlformats.org/presentationml/2006/main">
  <p:tag name="KSO_WM_BEAUTIFY_FLAG" val=""/>
</p:tagLst>
</file>

<file path=ppt/tags/tag986.xml><?xml version="1.0" encoding="utf-8"?>
<p:tagLst xmlns:p="http://schemas.openxmlformats.org/presentationml/2006/main">
  <p:tag name="KSO_WM_FULL_TEXT_BEAUTIFY_COPY_ID" val="45061"/>
</p:tagLst>
</file>

<file path=ppt/tags/tag987.xml><?xml version="1.0" encoding="utf-8"?>
<p:tagLst xmlns:p="http://schemas.openxmlformats.org/presentationml/2006/main">
  <p:tag name="KSO_WM_FULL_TEXT_BEAUTIFY_COPY_ID" val="45062"/>
</p:tagLst>
</file>

<file path=ppt/tags/tag988.xml><?xml version="1.0" encoding="utf-8"?>
<p:tagLst xmlns:p="http://schemas.openxmlformats.org/presentationml/2006/main">
  <p:tag name="KSO_WM_FULL_TEXT_BEAUTIFY_COPY_ID" val="45063"/>
</p:tagLst>
</file>

<file path=ppt/tags/tag989.xml><?xml version="1.0" encoding="utf-8"?>
<p:tagLst xmlns:p="http://schemas.openxmlformats.org/presentationml/2006/main">
  <p:tag name="KSO_WM_FULL_TEXT_BEAUTIFY_COPY_ID" val="45065"/>
</p:tagLst>
</file>

<file path=ppt/tags/tag99.xml><?xml version="1.0" encoding="utf-8"?>
<p:tagLst xmlns:p="http://schemas.openxmlformats.org/presentationml/2006/main">
  <p:tag name="KSO_WM_FULL_TEXT_BEAUTIFY_COPY_ID" val="45085"/>
</p:tagLst>
</file>

<file path=ppt/tags/tag990.xml><?xml version="1.0" encoding="utf-8"?>
<p:tagLst xmlns:p="http://schemas.openxmlformats.org/presentationml/2006/main">
  <p:tag name="KSO_WM_FULL_TEXT_BEAUTIFY_COPY_ID" val="45069"/>
</p:tagLst>
</file>

<file path=ppt/tags/tag991.xml><?xml version="1.0" encoding="utf-8"?>
<p:tagLst xmlns:p="http://schemas.openxmlformats.org/presentationml/2006/main">
  <p:tag name="KSO_WM_FULL_TEXT_BEAUTIFY_COPY_ID" val="45072"/>
</p:tagLst>
</file>

<file path=ppt/tags/tag992.xml><?xml version="1.0" encoding="utf-8"?>
<p:tagLst xmlns:p="http://schemas.openxmlformats.org/presentationml/2006/main">
  <p:tag name="KSO_WM_FULL_TEXT_BEAUTIFY_COPY_ID" val="45073"/>
</p:tagLst>
</file>

<file path=ppt/tags/tag993.xml><?xml version="1.0" encoding="utf-8"?>
<p:tagLst xmlns:p="http://schemas.openxmlformats.org/presentationml/2006/main">
  <p:tag name="KSO_WM_FULL_TEXT_BEAUTIFY_COPY_ID" val="45074"/>
</p:tagLst>
</file>

<file path=ppt/tags/tag994.xml><?xml version="1.0" encoding="utf-8"?>
<p:tagLst xmlns:p="http://schemas.openxmlformats.org/presentationml/2006/main">
  <p:tag name="KSO_WM_FULL_TEXT_BEAUTIFY_COPY_ID" val="45076"/>
</p:tagLst>
</file>

<file path=ppt/tags/tag995.xml><?xml version="1.0" encoding="utf-8"?>
<p:tagLst xmlns:p="http://schemas.openxmlformats.org/presentationml/2006/main">
  <p:tag name="KSO_WM_FULL_TEXT_BEAUTIFY_COPY_ID" val="45077"/>
</p:tagLst>
</file>

<file path=ppt/tags/tag996.xml><?xml version="1.0" encoding="utf-8"?>
<p:tagLst xmlns:p="http://schemas.openxmlformats.org/presentationml/2006/main">
  <p:tag name="KSO_WM_FULL_TEXT_BEAUTIFY_COPY_ID" val="45078"/>
</p:tagLst>
</file>

<file path=ppt/tags/tag997.xml><?xml version="1.0" encoding="utf-8"?>
<p:tagLst xmlns:p="http://schemas.openxmlformats.org/presentationml/2006/main">
  <p:tag name="KSO_WM_FULL_TEXT_BEAUTIFY_COPY_ID" val="45079"/>
</p:tagLst>
</file>

<file path=ppt/tags/tag998.xml><?xml version="1.0" encoding="utf-8"?>
<p:tagLst xmlns:p="http://schemas.openxmlformats.org/presentationml/2006/main">
  <p:tag name="KSO_WM_FULL_TEXT_BEAUTIFY_COPY_ID" val="45080"/>
</p:tagLst>
</file>

<file path=ppt/tags/tag999.xml><?xml version="1.0" encoding="utf-8"?>
<p:tagLst xmlns:p="http://schemas.openxmlformats.org/presentationml/2006/main">
  <p:tag name="KSO_WM_FULL_TEXT_BEAUTIFY_COPY_ID" val="45081"/>
</p:tagLst>
</file>

<file path=ppt/theme/theme1.xml><?xml version="1.0" encoding="utf-8"?>
<a:theme xmlns:a="http://schemas.openxmlformats.org/drawingml/2006/main" name="29_Office 主题">
  <a:themeElements>
    <a:clrScheme name="自定义 4">
      <a:dk1>
        <a:sysClr val="windowText" lastClr="000000"/>
      </a:dk1>
      <a:lt1>
        <a:sysClr val="window" lastClr="FFFFFF"/>
      </a:lt1>
      <a:dk2>
        <a:srgbClr val="1F497D"/>
      </a:dk2>
      <a:lt2>
        <a:srgbClr val="EEECE1"/>
      </a:lt2>
      <a:accent1>
        <a:srgbClr val="953734"/>
      </a:accent1>
      <a:accent2>
        <a:srgbClr val="7F7F7F"/>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夏雨家 https://xnwe.taobao.com/">
  <a:themeElements>
    <a:clrScheme name="MC-欧美风主题色">
      <a:dk1>
        <a:srgbClr val="000000"/>
      </a:dk1>
      <a:lt1>
        <a:srgbClr val="FFFFFF"/>
      </a:lt1>
      <a:dk2>
        <a:srgbClr val="44546A"/>
      </a:dk2>
      <a:lt2>
        <a:srgbClr val="E7E6E6"/>
      </a:lt2>
      <a:accent1>
        <a:srgbClr val="268F9C"/>
      </a:accent1>
      <a:accent2>
        <a:srgbClr val="2A566E"/>
      </a:accent2>
      <a:accent3>
        <a:srgbClr val="D71D49"/>
      </a:accent3>
      <a:accent4>
        <a:srgbClr val="268F9C"/>
      </a:accent4>
      <a:accent5>
        <a:srgbClr val="2A566E"/>
      </a:accent5>
      <a:accent6>
        <a:srgbClr val="D71D49"/>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版权归“一起课件”所有   ">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18648</Words>
  <Application>WPS 演示</Application>
  <PresentationFormat>宽屏</PresentationFormat>
  <Paragraphs>418</Paragraphs>
  <Slides>23</Slides>
  <Notes>4</Notes>
  <HiddenSlides>0</HiddenSlides>
  <MMClips>0</MMClips>
  <ScaleCrop>false</ScaleCrop>
  <HeadingPairs>
    <vt:vector size="6" baseType="variant">
      <vt:variant>
        <vt:lpstr>已用的字体</vt:lpstr>
      </vt:variant>
      <vt:variant>
        <vt:i4>19</vt:i4>
      </vt:variant>
      <vt:variant>
        <vt:lpstr>主题</vt:lpstr>
      </vt:variant>
      <vt:variant>
        <vt:i4>4</vt:i4>
      </vt:variant>
      <vt:variant>
        <vt:lpstr>幻灯片标题</vt:lpstr>
      </vt:variant>
      <vt:variant>
        <vt:i4>23</vt:i4>
      </vt:variant>
    </vt:vector>
  </HeadingPairs>
  <TitlesOfParts>
    <vt:vector size="46" baseType="lpstr">
      <vt:lpstr>Arial</vt:lpstr>
      <vt:lpstr>宋体</vt:lpstr>
      <vt:lpstr>Wingdings</vt:lpstr>
      <vt:lpstr>微软雅黑</vt:lpstr>
      <vt:lpstr>Something Fishy</vt:lpstr>
      <vt:lpstr>Wingdings</vt:lpstr>
      <vt:lpstr>Calibri</vt:lpstr>
      <vt:lpstr>黑体</vt:lpstr>
      <vt:lpstr>Times New Roman</vt:lpstr>
      <vt:lpstr>Calibri</vt:lpstr>
      <vt:lpstr>Times New Roman</vt:lpstr>
      <vt:lpstr>Arial Unicode MS</vt:lpstr>
      <vt:lpstr>Calibri Light</vt:lpstr>
      <vt:lpstr>等线</vt:lpstr>
      <vt:lpstr>Impact</vt:lpstr>
      <vt:lpstr>等线 Light</vt:lpstr>
      <vt:lpstr>HelveticaNeue</vt:lpstr>
      <vt:lpstr>华文新魏</vt:lpstr>
      <vt:lpstr>Segoe Print</vt:lpstr>
      <vt:lpstr>29_Office 主题</vt:lpstr>
      <vt:lpstr>夏雨家 https://xnwe.taobao.com/</vt:lpstr>
      <vt:lpstr>1_Office 主题</vt:lpstr>
      <vt:lpstr>版权归“一起课件”所有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Wiesen</cp:lastModifiedBy>
  <cp:revision>343</cp:revision>
  <dcterms:created xsi:type="dcterms:W3CDTF">2019-06-19T02:08:00Z</dcterms:created>
  <dcterms:modified xsi:type="dcterms:W3CDTF">2025-10-23T14:17:56Z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2052-10.8.2.6613</vt:lpwstr>
  </property>
  <property fmtid="{D5CDD505-2E9C-101B-9397-08002B2CF9AE}" pid="3" name="ICV">
    <vt:lpwstr>8EF68FD140BF4AF28403C7938D2C5787_11</vt:lpwstr>
  </property>
</Properties>
</file>